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8.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9.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2" r:id="rId1"/>
    <p:sldMasterId id="2147483861" r:id="rId2"/>
    <p:sldMasterId id="2147483863" r:id="rId3"/>
    <p:sldMasterId id="2147483892" r:id="rId4"/>
    <p:sldMasterId id="2147483905" r:id="rId5"/>
    <p:sldMasterId id="2147483934" r:id="rId6"/>
    <p:sldMasterId id="2147483959" r:id="rId7"/>
    <p:sldMasterId id="2147483979" r:id="rId8"/>
    <p:sldMasterId id="2147484000" r:id="rId9"/>
    <p:sldMasterId id="2147484020" r:id="rId10"/>
  </p:sldMasterIdLst>
  <p:notesMasterIdLst>
    <p:notesMasterId r:id="rId34"/>
  </p:notesMasterIdLst>
  <p:handoutMasterIdLst>
    <p:handoutMasterId r:id="rId35"/>
  </p:handoutMasterIdLst>
  <p:sldIdLst>
    <p:sldId id="508" r:id="rId11"/>
    <p:sldId id="557" r:id="rId12"/>
    <p:sldId id="462" r:id="rId13"/>
    <p:sldId id="527" r:id="rId14"/>
    <p:sldId id="532" r:id="rId15"/>
    <p:sldId id="530" r:id="rId16"/>
    <p:sldId id="531" r:id="rId17"/>
    <p:sldId id="540" r:id="rId18"/>
    <p:sldId id="550" r:id="rId19"/>
    <p:sldId id="536" r:id="rId20"/>
    <p:sldId id="538" r:id="rId21"/>
    <p:sldId id="533" r:id="rId22"/>
    <p:sldId id="537" r:id="rId23"/>
    <p:sldId id="535" r:id="rId24"/>
    <p:sldId id="539" r:id="rId25"/>
    <p:sldId id="541" r:id="rId26"/>
    <p:sldId id="545" r:id="rId27"/>
    <p:sldId id="543" r:id="rId28"/>
    <p:sldId id="544" r:id="rId29"/>
    <p:sldId id="555" r:id="rId30"/>
    <p:sldId id="556" r:id="rId31"/>
    <p:sldId id="558" r:id="rId32"/>
    <p:sldId id="516" r:id="rId33"/>
  </p:sldIdLst>
  <p:sldSz cx="12188825" cy="6858000"/>
  <p:notesSz cx="6858000" cy="9144000"/>
  <p:defaultText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516888-A0F1-43A0-BB01-A22305A384D1}">
          <p14:sldIdLst>
            <p14:sldId id="508"/>
            <p14:sldId id="557"/>
            <p14:sldId id="462"/>
            <p14:sldId id="527"/>
            <p14:sldId id="532"/>
            <p14:sldId id="530"/>
            <p14:sldId id="531"/>
            <p14:sldId id="540"/>
            <p14:sldId id="550"/>
            <p14:sldId id="536"/>
            <p14:sldId id="538"/>
            <p14:sldId id="533"/>
            <p14:sldId id="537"/>
            <p14:sldId id="535"/>
            <p14:sldId id="539"/>
            <p14:sldId id="541"/>
            <p14:sldId id="545"/>
            <p14:sldId id="543"/>
            <p14:sldId id="544"/>
            <p14:sldId id="555"/>
            <p14:sldId id="556"/>
            <p14:sldId id="558"/>
            <p14:sldId id="51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Автор"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000000"/>
    <a:srgbClr val="FFFFFF"/>
    <a:srgbClr val="429A16"/>
    <a:srgbClr val="F8F57B"/>
    <a:srgbClr val="59D01E"/>
    <a:srgbClr val="ACE58F"/>
    <a:srgbClr val="292929"/>
    <a:srgbClr val="333333"/>
    <a:srgbClr val="F6A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0063" autoAdjust="0"/>
    <p:restoredTop sz="87995" autoAdjust="0"/>
  </p:normalViewPr>
  <p:slideViewPr>
    <p:cSldViewPr snapToGrid="0">
      <p:cViewPr varScale="1">
        <p:scale>
          <a:sx n="91" d="100"/>
          <a:sy n="91" d="100"/>
        </p:scale>
        <p:origin x="-1104" y="-108"/>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40" d="100"/>
        <a:sy n="40" d="100"/>
      </p:scale>
      <p:origin x="0" y="0"/>
    </p:cViewPr>
  </p:sorterViewPr>
  <p:notesViewPr>
    <p:cSldViewPr snapToGrid="0" showGuides="1">
      <p:cViewPr varScale="1">
        <p:scale>
          <a:sx n="79" d="100"/>
          <a:sy n="79" d="100"/>
        </p:scale>
        <p:origin x="-304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commentAuthors" Target="commentAuthor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solidFill>
                  <a:schemeClr val="tx1">
                    <a:alpha val="99000"/>
                  </a:schemeClr>
                </a:solidFill>
                <a:latin typeface="Segoe UI" pitchFamily="34" charset="0"/>
              </a:rPr>
              <a:t>TechEd</a:t>
            </a:r>
            <a:r>
              <a:rPr lang="en-US" dirty="0" smtClean="0">
                <a:solidFill>
                  <a:schemeClr val="tx1">
                    <a:alpha val="99000"/>
                  </a:schemeClr>
                </a:solidFill>
                <a:latin typeface="Segoe UI" pitchFamily="34" charset="0"/>
              </a:rPr>
              <a:t>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9/17/2012</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chemeClr val="tx1">
                    <a:alpha val="99000"/>
                  </a:schemeClr>
                </a:solidFill>
                <a:latin typeface="Segoe UI" pitchFamily="34" charset="0"/>
              </a:rPr>
              <a:t>The information herein is for informational purposes only and represents the current view of Microsoft Corporation as of the date of this presentation</a:t>
            </a:r>
            <a:r>
              <a:rPr lang="en-US" sz="500" dirty="0" smtClean="0">
                <a:solidFill>
                  <a:schemeClr val="tx1">
                    <a:alpha val="99000"/>
                  </a:schemeClr>
                </a:solidFill>
                <a:latin typeface="Segoe UI" pitchFamily="34" charset="0"/>
              </a:rPr>
              <a:t>. Because </a:t>
            </a:r>
            <a:r>
              <a:rPr lang="en-US" sz="500" dirty="0" smtClean="0">
                <a:solidFill>
                  <a:schemeClr val="tx1">
                    <a:alpha val="99000"/>
                  </a:schemeClr>
                </a:solidFill>
                <a:latin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500" dirty="0" smtClean="0">
                <a:solidFill>
                  <a:schemeClr val="tx1">
                    <a:alpha val="99000"/>
                  </a:schemeClr>
                </a:solidFill>
                <a:latin typeface="Segoe UI" pitchFamily="34" charset="0"/>
              </a:rPr>
              <a:t>. </a:t>
            </a:r>
            <a:r>
              <a:rPr lang="en-US" sz="500" dirty="0" smtClean="0">
                <a:solidFill>
                  <a:schemeClr val="tx1">
                    <a:alpha val="99000"/>
                  </a:schemeClr>
                </a:solidFill>
                <a:latin typeface="Segoe UI" pitchFamily="34" charset="0"/>
              </a:rPr>
              <a:t/>
            </a:r>
            <a:br>
              <a:rPr lang="en-US" sz="500" dirty="0" smtClean="0">
                <a:solidFill>
                  <a:schemeClr val="tx1">
                    <a:alpha val="99000"/>
                  </a:schemeClr>
                </a:solidFill>
                <a:latin typeface="Segoe UI" pitchFamily="34" charset="0"/>
              </a:rPr>
            </a:br>
            <a:r>
              <a:rPr lang="en-US" sz="500" dirty="0" smtClean="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dirty="0" err="1" smtClean="0"/>
              <a:t>TechEd</a:t>
            </a:r>
            <a:r>
              <a:rPr lang="en-US" dirty="0" smtClean="0"/>
              <a:t> 2012</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9/17/2012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a:t>
            </a:r>
            <a:r>
              <a:rPr lang="en-US" dirty="0" smtClean="0">
                <a:latin typeface="Segoe UI" pitchFamily="34" charset="0"/>
              </a:rPr>
              <a:t>. Because </a:t>
            </a:r>
            <a:r>
              <a:rPr lang="en-US" dirty="0" smtClean="0">
                <a:latin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dirty="0" smtClean="0">
                <a:latin typeface="Segoe UI" pitchFamily="34" charset="0"/>
              </a:rPr>
              <a:t>. </a:t>
            </a:r>
            <a:r>
              <a:rPr lang="en-US" dirty="0" smtClean="0">
                <a:latin typeface="Segoe UI" pitchFamily="34" charset="0"/>
              </a:rPr>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287" rtl="0" eaLnBrk="1" latinLnBrk="0" hangingPunct="1">
      <a:lnSpc>
        <a:spcPct val="90000"/>
      </a:lnSpc>
      <a:spcAft>
        <a:spcPts val="333"/>
      </a:spcAft>
      <a:defRPr sz="900" kern="1200">
        <a:solidFill>
          <a:schemeClr val="tx1">
            <a:alpha val="99000"/>
          </a:schemeClr>
        </a:solidFill>
        <a:latin typeface="Segoe UI" pitchFamily="34" charset="0"/>
        <a:ea typeface="+mn-ea"/>
        <a:cs typeface="+mn-cs"/>
      </a:defRPr>
    </a:lvl1pPr>
    <a:lvl2pPr marL="212963" indent="-10582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2pPr>
    <a:lvl3pPr marL="328043" indent="-11508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3pPr>
    <a:lvl4pPr marL="482806" indent="-146826"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4pPr>
    <a:lvl5pPr marL="615082" indent="-11508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5pPr>
    <a:lvl6pPr marL="2285717" algn="l" defTabSz="914287" rtl="0" eaLnBrk="1" latinLnBrk="0" hangingPunct="1">
      <a:defRPr sz="1200" kern="1200">
        <a:solidFill>
          <a:schemeClr val="tx1"/>
        </a:solidFill>
        <a:latin typeface="+mn-lt"/>
        <a:ea typeface="+mn-ea"/>
        <a:cs typeface="+mn-cs"/>
      </a:defRPr>
    </a:lvl6pPr>
    <a:lvl7pPr marL="2742861" algn="l" defTabSz="914287" rtl="0" eaLnBrk="1" latinLnBrk="0" hangingPunct="1">
      <a:defRPr sz="1200" kern="1200">
        <a:solidFill>
          <a:schemeClr val="tx1"/>
        </a:solidFill>
        <a:latin typeface="+mn-lt"/>
        <a:ea typeface="+mn-ea"/>
        <a:cs typeface="+mn-cs"/>
      </a:defRPr>
    </a:lvl7pPr>
    <a:lvl8pPr marL="3200005" algn="l" defTabSz="914287" rtl="0" eaLnBrk="1" latinLnBrk="0" hangingPunct="1">
      <a:defRPr sz="1200" kern="1200">
        <a:solidFill>
          <a:schemeClr val="tx1"/>
        </a:solidFill>
        <a:latin typeface="+mn-lt"/>
        <a:ea typeface="+mn-ea"/>
        <a:cs typeface="+mn-cs"/>
      </a:defRPr>
    </a:lvl8pPr>
    <a:lvl9pPr marL="3657148" algn="l" defTabSz="91428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p:spPr>
        <p:txBody>
          <a:bodyPr/>
          <a:lstStyle/>
          <a:p>
            <a:pPr algn="r" defTabSz="914400">
              <a:buNone/>
            </a:pPr>
            <a:fld id="{EC87E0CF-87F6-4B58-B8B8-DCAB2DAAF3CA}" type="slidenum">
              <a:rPr lang="en-US" sz="1200" b="0" i="0">
                <a:solidFill>
                  <a:schemeClr val="tx1"/>
                </a:solidFill>
                <a:latin typeface="Segoe UI"/>
                <a:ea typeface="+mn-ea"/>
                <a:cs typeface="+mn-cs"/>
              </a:rPr>
              <a:t>1</a:t>
            </a:fld>
            <a:endParaRPr lang="en-US" sz="1200" b="0" i="0" dirty="0">
              <a:solidFill>
                <a:schemeClr val="tx1"/>
              </a:solidFill>
              <a:latin typeface="Segoe UI"/>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algn="l" defTabSz="914400">
              <a:lnSpc>
                <a:spcPct val="90000"/>
              </a:lnSpc>
              <a:spcAft>
                <a:spcPts val="333"/>
              </a:spcAft>
              <a:buNone/>
            </a:pPr>
            <a:r>
              <a:rPr lang="ru-RU" sz="900" b="0" i="0" noProof="0" dirty="0" smtClean="0">
                <a:solidFill>
                  <a:schemeClr val="tx1"/>
                </a:solidFill>
                <a:latin typeface="Segoe UI"/>
                <a:ea typeface="+mn-ea"/>
                <a:cs typeface="+mn-cs"/>
              </a:rPr>
              <a:t>Служба push-уведомлений Windows (WNS) является бесплатной.</a:t>
            </a:r>
            <a:endParaRPr lang="ru-RU" sz="900" b="0" i="0" noProof="0" dirty="0">
              <a:solidFill>
                <a:schemeClr val="tx1"/>
              </a:solidFill>
              <a:latin typeface="Segoe UI"/>
              <a:ea typeface="+mn-ea"/>
              <a:cs typeface="+mn-cs"/>
            </a:endParaRPr>
          </a:p>
        </p:txBody>
      </p:sp>
      <p:sp>
        <p:nvSpPr>
          <p:cNvPr id="4" name="Slide Number Placeholder 3"/>
          <p:cNvSpPr>
            <a:spLocks noGrp="1"/>
          </p:cNvSpPr>
          <p:nvPr>
            <p:ph type="sldNum" sz="quarter" idx="10"/>
          </p:nvPr>
        </p:nvSpPr>
        <p:spPr/>
        <p:txBody>
          <a:bodyPr/>
          <a:lstStyle/>
          <a:p>
            <a:pPr algn="r" defTabSz="914400">
              <a:buNone/>
            </a:pPr>
            <a:fld id="{8B263312-38AA-4E1E-B2B5-0F8F122B24FE}" type="slidenum">
              <a:rPr lang="en-US" sz="1200" b="0" i="0">
                <a:solidFill>
                  <a:schemeClr val="tx1"/>
                </a:solidFill>
                <a:latin typeface="Segoe UI"/>
                <a:ea typeface="+mn-ea"/>
                <a:cs typeface="+mn-cs"/>
              </a:rPr>
              <a:t>11</a:t>
            </a:fld>
            <a:endParaRPr lang="en-US" sz="1200" b="0" i="0" dirty="0">
              <a:solidFill>
                <a:schemeClr val="tx1"/>
              </a:solidFill>
              <a:latin typeface="Segoe UI"/>
              <a:ea typeface="+mn-ea"/>
              <a:cs typeface="+mn-cs"/>
            </a:endParaRPr>
          </a:p>
        </p:txBody>
      </p:sp>
    </p:spTree>
    <p:extLst>
      <p:ext uri="{BB962C8B-B14F-4D97-AF65-F5344CB8AC3E}">
        <p14:creationId xmlns:p14="http://schemas.microsoft.com/office/powerpoint/2010/main" val="3926929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lgn="r" defTabSz="914400">
              <a:buNone/>
            </a:pPr>
            <a:fld id="{8B263312-38AA-4E1E-B2B5-0F8F122B24FE}" type="slidenum">
              <a:rPr lang="en-US" sz="1200" b="0" i="0">
                <a:solidFill>
                  <a:schemeClr val="tx1"/>
                </a:solidFill>
                <a:latin typeface="Segoe UI"/>
                <a:ea typeface="+mn-ea"/>
                <a:cs typeface="+mn-cs"/>
              </a:rPr>
              <a:t>12</a:t>
            </a:fld>
            <a:endParaRPr lang="en-US" sz="1200" b="0" i="0" dirty="0">
              <a:solidFill>
                <a:schemeClr val="tx1"/>
              </a:solidFill>
              <a:latin typeface="Segoe UI"/>
              <a:ea typeface="+mn-ea"/>
              <a:cs typeface="+mn-cs"/>
            </a:endParaRPr>
          </a:p>
        </p:txBody>
      </p:sp>
    </p:spTree>
    <p:extLst>
      <p:ext uri="{BB962C8B-B14F-4D97-AF65-F5344CB8AC3E}">
        <p14:creationId xmlns:p14="http://schemas.microsoft.com/office/powerpoint/2010/main" val="1612196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algn="l" defTabSz="914400">
              <a:lnSpc>
                <a:spcPct val="90000"/>
              </a:lnSpc>
              <a:spcAft>
                <a:spcPts val="333"/>
              </a:spcAft>
              <a:buNone/>
            </a:pPr>
            <a:r>
              <a:rPr lang="ru-RU" sz="900" b="0" i="0" noProof="0" dirty="0" smtClean="0">
                <a:solidFill>
                  <a:schemeClr val="tx1"/>
                </a:solidFill>
                <a:latin typeface="Segoe UI"/>
                <a:ea typeface="+mn-ea"/>
                <a:cs typeface="+mn-cs"/>
              </a:rPr>
              <a:t>Демонстрация новой мобильной службы </a:t>
            </a:r>
            <a:r>
              <a:rPr lang="ru-RU" sz="900" b="0" i="1" noProof="0" dirty="0" smtClean="0">
                <a:solidFill>
                  <a:schemeClr val="tx1"/>
                </a:solidFill>
                <a:effectLst/>
                <a:latin typeface="Segoe UI"/>
                <a:ea typeface="+mn-ea"/>
                <a:cs typeface="+mn-cs"/>
              </a:rPr>
              <a:t>Create a new Windows 8 application (Создание нового приложения Windows 8) </a:t>
            </a:r>
            <a:r>
              <a:rPr lang="ru-RU" sz="900" b="0" i="0" noProof="0" dirty="0" smtClean="0">
                <a:solidFill>
                  <a:schemeClr val="tx1"/>
                </a:solidFill>
                <a:latin typeface="Segoe UI"/>
                <a:ea typeface="+mn-ea"/>
                <a:cs typeface="+mn-cs"/>
              </a:rPr>
              <a:t>на портале.</a:t>
            </a:r>
            <a:endParaRPr lang="ru-RU" sz="900" b="0" i="0" noProof="0" dirty="0">
              <a:solidFill>
                <a:schemeClr val="tx1"/>
              </a:solidFill>
              <a:latin typeface="Segoe UI"/>
              <a:ea typeface="+mn-ea"/>
              <a:cs typeface="+mn-cs"/>
            </a:endParaRPr>
          </a:p>
        </p:txBody>
      </p:sp>
      <p:sp>
        <p:nvSpPr>
          <p:cNvPr id="4" name="Slide Number Placeholder 3"/>
          <p:cNvSpPr>
            <a:spLocks noGrp="1"/>
          </p:cNvSpPr>
          <p:nvPr>
            <p:ph type="sldNum" sz="quarter" idx="10"/>
          </p:nvPr>
        </p:nvSpPr>
        <p:spPr/>
        <p:txBody>
          <a:bodyPr/>
          <a:lstStyle/>
          <a:p>
            <a:pPr algn="r" defTabSz="914400">
              <a:buNone/>
            </a:pPr>
            <a:fld id="{8B263312-38AA-4E1E-B2B5-0F8F122B24FE}" type="slidenum">
              <a:rPr lang="en-US" sz="1200" b="0" i="0">
                <a:solidFill>
                  <a:schemeClr val="tx1"/>
                </a:solidFill>
                <a:latin typeface="Segoe UI"/>
                <a:ea typeface="+mn-ea"/>
                <a:cs typeface="+mn-cs"/>
              </a:rPr>
              <a:t>13</a:t>
            </a:fld>
            <a:endParaRPr lang="en-US" sz="1200" b="0" i="0" dirty="0">
              <a:solidFill>
                <a:schemeClr val="tx1"/>
              </a:solidFill>
              <a:latin typeface="Segoe UI"/>
              <a:ea typeface="+mn-ea"/>
              <a:cs typeface="+mn-cs"/>
            </a:endParaRPr>
          </a:p>
        </p:txBody>
      </p:sp>
    </p:spTree>
    <p:extLst>
      <p:ext uri="{BB962C8B-B14F-4D97-AF65-F5344CB8AC3E}">
        <p14:creationId xmlns:p14="http://schemas.microsoft.com/office/powerpoint/2010/main" val="346265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lnSpc>
                <a:spcPct val="90000"/>
              </a:lnSpc>
              <a:spcAft>
                <a:spcPts val="333"/>
              </a:spcAft>
              <a:buNone/>
            </a:pPr>
            <a:endParaRPr lang="en-US" dirty="0" smtClean="0"/>
          </a:p>
          <a:p>
            <a:pPr marL="0" algn="l" defTabSz="914400">
              <a:lnSpc>
                <a:spcPct val="90000"/>
              </a:lnSpc>
              <a:spcAft>
                <a:spcPts val="333"/>
              </a:spcAft>
              <a:buNone/>
            </a:pPr>
            <a:r>
              <a:rPr lang="ru-RU" sz="900" b="0" i="0" noProof="0" dirty="0" smtClean="0">
                <a:solidFill>
                  <a:schemeClr val="tx1"/>
                </a:solidFill>
                <a:effectLst/>
                <a:latin typeface="Segoe UI"/>
                <a:ea typeface="+mn-ea"/>
                <a:cs typeface="+mn-cs"/>
              </a:rPr>
              <a:t>Службы Windows Azure Mobile Services позволяют создавать следующие разрешения для операций с таблицами:</a:t>
            </a:r>
            <a:r>
              <a:rPr lang="ru-RU" sz="900" b="0" i="0" noProof="0" dirty="0" smtClean="0">
                <a:solidFill>
                  <a:schemeClr val="tx1"/>
                </a:solidFill>
                <a:latin typeface="Segoe UI"/>
                <a:ea typeface="+mn-ea"/>
                <a:cs typeface="+mn-cs"/>
              </a:rPr>
              <a:t> </a:t>
            </a:r>
          </a:p>
          <a:p>
            <a:pPr marL="0" algn="l" defTabSz="914400">
              <a:lnSpc>
                <a:spcPct val="90000"/>
              </a:lnSpc>
              <a:spcAft>
                <a:spcPts val="333"/>
              </a:spcAft>
              <a:buNone/>
            </a:pPr>
            <a:r>
              <a:rPr lang="ru-RU" sz="900" b="1" i="0" noProof="0" dirty="0" smtClean="0">
                <a:solidFill>
                  <a:schemeClr val="tx1"/>
                </a:solidFill>
                <a:effectLst/>
                <a:latin typeface="Segoe UI"/>
                <a:ea typeface="+mn-ea"/>
                <a:cs typeface="+mn-cs"/>
              </a:rPr>
              <a:t>Все пользователи</a:t>
            </a:r>
            <a:r>
              <a:rPr lang="ru-RU" sz="900" b="0" i="0" noProof="0" dirty="0" smtClean="0">
                <a:solidFill>
                  <a:schemeClr val="tx1"/>
                </a:solidFill>
                <a:effectLst/>
                <a:latin typeface="Segoe UI"/>
                <a:ea typeface="+mn-ea"/>
                <a:cs typeface="+mn-cs"/>
              </a:rPr>
              <a:t>:</a:t>
            </a:r>
            <a:r>
              <a:rPr lang="ru-RU" sz="900" b="0" i="0" noProof="0" dirty="0" smtClean="0">
                <a:solidFill>
                  <a:schemeClr val="tx1"/>
                </a:solidFill>
                <a:latin typeface="Segoe UI"/>
                <a:ea typeface="+mn-ea"/>
                <a:cs typeface="+mn-cs"/>
              </a:rPr>
              <a:t> </a:t>
            </a:r>
            <a:r>
              <a:rPr lang="ru-RU" sz="900" b="0" i="0" noProof="0" dirty="0" smtClean="0">
                <a:solidFill>
                  <a:schemeClr val="tx1"/>
                </a:solidFill>
                <a:effectLst/>
                <a:latin typeface="Segoe UI"/>
                <a:ea typeface="+mn-ea"/>
                <a:cs typeface="+mn-cs"/>
              </a:rPr>
              <a:t>принимается любой запрос на операцию с таблицей.</a:t>
            </a:r>
            <a:r>
              <a:rPr lang="ru-RU" sz="900" b="0" i="0" noProof="0" dirty="0" smtClean="0">
                <a:solidFill>
                  <a:schemeClr val="tx1"/>
                </a:solidFill>
                <a:latin typeface="Segoe UI"/>
                <a:ea typeface="+mn-ea"/>
                <a:cs typeface="+mn-cs"/>
              </a:rPr>
              <a:t> </a:t>
            </a:r>
            <a:r>
              <a:rPr lang="ru-RU" sz="900" b="0" i="0" noProof="0" dirty="0" smtClean="0">
                <a:solidFill>
                  <a:schemeClr val="tx1"/>
                </a:solidFill>
                <a:effectLst/>
                <a:latin typeface="Segoe UI"/>
                <a:ea typeface="+mn-ea"/>
                <a:cs typeface="+mn-cs"/>
              </a:rPr>
              <a:t>Эта опция открывает всем пользователям полный доступ к данным.</a:t>
            </a:r>
            <a:r>
              <a:rPr lang="ru-RU" sz="900" b="0" i="0" noProof="0" dirty="0" smtClean="0">
                <a:solidFill>
                  <a:schemeClr val="tx1"/>
                </a:solidFill>
                <a:latin typeface="Segoe UI"/>
                <a:ea typeface="+mn-ea"/>
                <a:cs typeface="+mn-cs"/>
              </a:rPr>
              <a:t> </a:t>
            </a:r>
            <a:r>
              <a:rPr lang="ru-RU" sz="900" b="0" i="0" noProof="0" dirty="0" smtClean="0">
                <a:solidFill>
                  <a:schemeClr val="tx1"/>
                </a:solidFill>
                <a:effectLst/>
                <a:latin typeface="Segoe UI"/>
                <a:ea typeface="+mn-ea"/>
                <a:cs typeface="+mn-cs"/>
              </a:rPr>
              <a:t/>
            </a:r>
            <a:br>
              <a:rPr lang="ru-RU" sz="900" b="0" i="0" noProof="0" dirty="0" smtClean="0">
                <a:solidFill>
                  <a:schemeClr val="tx1"/>
                </a:solidFill>
                <a:effectLst/>
                <a:latin typeface="Segoe UI"/>
                <a:ea typeface="+mn-ea"/>
                <a:cs typeface="+mn-cs"/>
              </a:rPr>
            </a:br>
            <a:r>
              <a:rPr lang="ru-RU" sz="900" b="1" i="0" noProof="0" dirty="0" smtClean="0">
                <a:solidFill>
                  <a:schemeClr val="tx1"/>
                </a:solidFill>
                <a:effectLst/>
                <a:latin typeface="Segoe UI"/>
                <a:ea typeface="+mn-ea"/>
                <a:cs typeface="+mn-cs"/>
              </a:rPr>
              <a:t>Любой пользователь с ключом приложения</a:t>
            </a:r>
            <a:r>
              <a:rPr lang="ru-RU" sz="900" b="0" i="0" noProof="0" dirty="0" smtClean="0">
                <a:solidFill>
                  <a:schemeClr val="tx1"/>
                </a:solidFill>
                <a:effectLst/>
                <a:latin typeface="Segoe UI"/>
                <a:ea typeface="+mn-ea"/>
                <a:cs typeface="+mn-cs"/>
              </a:rPr>
              <a:t>:</a:t>
            </a:r>
            <a:r>
              <a:rPr lang="ru-RU" sz="900" b="0" i="0" noProof="0" dirty="0" smtClean="0">
                <a:solidFill>
                  <a:schemeClr val="tx1"/>
                </a:solidFill>
                <a:latin typeface="Segoe UI"/>
                <a:ea typeface="+mn-ea"/>
                <a:cs typeface="+mn-cs"/>
              </a:rPr>
              <a:t> </a:t>
            </a:r>
            <a:r>
              <a:rPr lang="ru-RU" sz="900" b="0" i="0" noProof="0" dirty="0" smtClean="0">
                <a:solidFill>
                  <a:schemeClr val="tx1"/>
                </a:solidFill>
                <a:effectLst/>
                <a:latin typeface="Segoe UI"/>
                <a:ea typeface="+mn-ea"/>
                <a:cs typeface="+mn-cs"/>
              </a:rPr>
              <a:t>для выполнения операции требуется ключ приложения.</a:t>
            </a:r>
            <a:r>
              <a:rPr lang="ru-RU" sz="900" b="0" i="0" noProof="0" dirty="0" smtClean="0">
                <a:solidFill>
                  <a:schemeClr val="tx1"/>
                </a:solidFill>
                <a:latin typeface="Segoe UI"/>
                <a:ea typeface="+mn-ea"/>
                <a:cs typeface="+mn-cs"/>
              </a:rPr>
              <a:t> </a:t>
            </a:r>
            <a:r>
              <a:rPr lang="ru-RU" sz="900" b="0" i="0" noProof="0" dirty="0" smtClean="0">
                <a:solidFill>
                  <a:schemeClr val="tx1"/>
                </a:solidFill>
                <a:effectLst/>
                <a:latin typeface="Segoe UI"/>
                <a:ea typeface="+mn-ea"/>
                <a:cs typeface="+mn-cs"/>
              </a:rPr>
              <a:t>Ключ приложения распространяется вместе с приложением.</a:t>
            </a:r>
            <a:r>
              <a:rPr lang="ru-RU" sz="900" b="0" i="0" noProof="0" dirty="0" smtClean="0">
                <a:solidFill>
                  <a:schemeClr val="tx1"/>
                </a:solidFill>
                <a:latin typeface="Segoe UI"/>
                <a:ea typeface="+mn-ea"/>
                <a:cs typeface="+mn-cs"/>
              </a:rPr>
              <a:t> </a:t>
            </a:r>
            <a:r>
              <a:rPr lang="ru-RU" sz="900" b="0" i="0" noProof="0" dirty="0" smtClean="0">
                <a:solidFill>
                  <a:schemeClr val="tx1"/>
                </a:solidFill>
                <a:effectLst/>
                <a:latin typeface="Segoe UI"/>
                <a:ea typeface="+mn-ea"/>
                <a:cs typeface="+mn-cs"/>
              </a:rPr>
              <a:t>Поскольку ключ не распространяется безопасным способом, его нельзя считать маркером безопасности.</a:t>
            </a:r>
            <a:r>
              <a:rPr lang="ru-RU" sz="900" b="0" i="0" noProof="0" dirty="0" smtClean="0">
                <a:solidFill>
                  <a:schemeClr val="tx1"/>
                </a:solidFill>
                <a:latin typeface="Segoe UI"/>
                <a:ea typeface="+mn-ea"/>
                <a:cs typeface="+mn-cs"/>
              </a:rPr>
              <a:t> </a:t>
            </a:r>
            <a:r>
              <a:rPr lang="ru-RU" sz="900" b="0" i="0" noProof="0" dirty="0" smtClean="0">
                <a:solidFill>
                  <a:schemeClr val="tx1"/>
                </a:solidFill>
                <a:effectLst/>
                <a:latin typeface="Segoe UI"/>
                <a:ea typeface="+mn-ea"/>
                <a:cs typeface="+mn-cs"/>
              </a:rPr>
              <a:t>Для безопасного доступа к данным мобильной службы нужно обеспечить проверку подлинности.</a:t>
            </a:r>
            <a:r>
              <a:rPr lang="ru-RU" sz="900" b="0" i="0" noProof="0" dirty="0" smtClean="0">
                <a:solidFill>
                  <a:schemeClr val="tx1"/>
                </a:solidFill>
                <a:latin typeface="Segoe UI"/>
                <a:ea typeface="+mn-ea"/>
                <a:cs typeface="+mn-cs"/>
              </a:rPr>
              <a:t> </a:t>
            </a:r>
            <a:r>
              <a:rPr lang="ru-RU" sz="900" b="0" i="0" noProof="0" dirty="0" smtClean="0">
                <a:solidFill>
                  <a:schemeClr val="tx1"/>
                </a:solidFill>
                <a:effectLst/>
                <a:latin typeface="Segoe UI"/>
                <a:ea typeface="+mn-ea"/>
                <a:cs typeface="+mn-cs"/>
              </a:rPr>
              <a:t/>
            </a:r>
            <a:br>
              <a:rPr lang="ru-RU" sz="900" b="0" i="0" noProof="0" dirty="0" smtClean="0">
                <a:solidFill>
                  <a:schemeClr val="tx1"/>
                </a:solidFill>
                <a:effectLst/>
                <a:latin typeface="Segoe UI"/>
                <a:ea typeface="+mn-ea"/>
                <a:cs typeface="+mn-cs"/>
              </a:rPr>
            </a:br>
            <a:r>
              <a:rPr lang="ru-RU" sz="900" b="1" i="0" noProof="0" dirty="0" smtClean="0">
                <a:solidFill>
                  <a:schemeClr val="tx1"/>
                </a:solidFill>
                <a:effectLst/>
                <a:latin typeface="Segoe UI"/>
                <a:ea typeface="+mn-ea"/>
                <a:cs typeface="+mn-cs"/>
              </a:rPr>
              <a:t>Только прошедшие проверку пользователи</a:t>
            </a:r>
            <a:r>
              <a:rPr lang="ru-RU" sz="900" b="0" i="0" noProof="0" dirty="0" smtClean="0">
                <a:solidFill>
                  <a:schemeClr val="tx1"/>
                </a:solidFill>
                <a:effectLst/>
                <a:latin typeface="Segoe UI"/>
                <a:ea typeface="+mn-ea"/>
                <a:cs typeface="+mn-cs"/>
              </a:rPr>
              <a:t>:</a:t>
            </a:r>
            <a:r>
              <a:rPr lang="ru-RU" sz="900" b="0" i="0" noProof="0" dirty="0" smtClean="0">
                <a:solidFill>
                  <a:schemeClr val="tx1"/>
                </a:solidFill>
                <a:latin typeface="Segoe UI"/>
                <a:ea typeface="+mn-ea"/>
                <a:cs typeface="+mn-cs"/>
              </a:rPr>
              <a:t> </a:t>
            </a:r>
            <a:r>
              <a:rPr lang="ru-RU" sz="900" b="0" i="0" noProof="0" dirty="0" smtClean="0">
                <a:solidFill>
                  <a:schemeClr val="tx1"/>
                </a:solidFill>
                <a:effectLst/>
                <a:latin typeface="Segoe UI"/>
                <a:ea typeface="+mn-ea"/>
                <a:cs typeface="+mn-cs"/>
              </a:rPr>
              <a:t>операции могут выполнять только прошедшие проверку пользователи. В этом предварительном выпуске проверка подлинности клиентов осуществляется службами Live Connect.</a:t>
            </a:r>
            <a:r>
              <a:rPr lang="ru-RU" sz="900" b="0" i="0" noProof="0" dirty="0" smtClean="0">
                <a:solidFill>
                  <a:schemeClr val="tx1"/>
                </a:solidFill>
                <a:latin typeface="Segoe UI"/>
                <a:ea typeface="+mn-ea"/>
                <a:cs typeface="+mn-cs"/>
              </a:rPr>
              <a:t> </a:t>
            </a:r>
            <a:r>
              <a:rPr lang="ru-RU" sz="900" b="0" i="0" noProof="0" dirty="0" smtClean="0">
                <a:solidFill>
                  <a:schemeClr val="tx1"/>
                </a:solidFill>
                <a:effectLst/>
                <a:latin typeface="Segoe UI"/>
                <a:ea typeface="+mn-ea"/>
                <a:cs typeface="+mn-cs"/>
              </a:rPr>
              <a:t>Можно использовать сценарии дополнительного ограничения доступа к таблицам пользователей, не прошедших проверку.</a:t>
            </a:r>
            <a:r>
              <a:rPr lang="ru-RU" sz="900" b="0" i="0" noProof="0" dirty="0" smtClean="0">
                <a:solidFill>
                  <a:schemeClr val="tx1"/>
                </a:solidFill>
                <a:latin typeface="Segoe UI"/>
                <a:ea typeface="+mn-ea"/>
                <a:cs typeface="+mn-cs"/>
              </a:rPr>
              <a:t> </a:t>
            </a:r>
            <a:r>
              <a:rPr lang="ru-RU" sz="900" b="0" i="0" noProof="0" dirty="0" smtClean="0">
                <a:solidFill>
                  <a:schemeClr val="tx1"/>
                </a:solidFill>
                <a:effectLst/>
                <a:latin typeface="Segoe UI"/>
                <a:ea typeface="+mn-ea"/>
                <a:cs typeface="+mn-cs"/>
              </a:rPr>
              <a:t/>
            </a:r>
            <a:br>
              <a:rPr lang="ru-RU" sz="900" b="0" i="0" noProof="0" dirty="0" smtClean="0">
                <a:solidFill>
                  <a:schemeClr val="tx1"/>
                </a:solidFill>
                <a:effectLst/>
                <a:latin typeface="Segoe UI"/>
                <a:ea typeface="+mn-ea"/>
                <a:cs typeface="+mn-cs"/>
              </a:rPr>
            </a:br>
            <a:r>
              <a:rPr lang="ru-RU" sz="900" b="1" i="0" noProof="0" dirty="0" smtClean="0">
                <a:solidFill>
                  <a:schemeClr val="tx1"/>
                </a:solidFill>
                <a:effectLst/>
                <a:latin typeface="Segoe UI"/>
                <a:ea typeface="+mn-ea"/>
                <a:cs typeface="+mn-cs"/>
              </a:rPr>
              <a:t>Только сценарии и администраторы</a:t>
            </a:r>
            <a:r>
              <a:rPr lang="ru-RU" sz="900" b="0" i="0" noProof="0" dirty="0" smtClean="0">
                <a:solidFill>
                  <a:schemeClr val="tx1"/>
                </a:solidFill>
                <a:effectLst/>
                <a:latin typeface="Segoe UI"/>
                <a:ea typeface="+mn-ea"/>
                <a:cs typeface="+mn-cs"/>
              </a:rPr>
              <a:t>:</a:t>
            </a:r>
            <a:r>
              <a:rPr lang="ru-RU" sz="900" b="0" i="0" noProof="0" dirty="0" smtClean="0">
                <a:solidFill>
                  <a:schemeClr val="tx1"/>
                </a:solidFill>
                <a:latin typeface="Segoe UI"/>
                <a:ea typeface="+mn-ea"/>
                <a:cs typeface="+mn-cs"/>
              </a:rPr>
              <a:t> </a:t>
            </a:r>
            <a:r>
              <a:rPr lang="ru-RU" sz="900" b="0" i="0" noProof="0" dirty="0" smtClean="0">
                <a:solidFill>
                  <a:schemeClr val="tx1"/>
                </a:solidFill>
                <a:effectLst/>
                <a:latin typeface="Segoe UI"/>
                <a:ea typeface="+mn-ea"/>
                <a:cs typeface="+mn-cs"/>
              </a:rPr>
              <a:t>требуется главный ключ службы, который разрешает операцию только зарегистрированным сценариям и администраторам.</a:t>
            </a:r>
            <a:r>
              <a:rPr lang="ru-RU" sz="900" b="0" i="0" noProof="0" dirty="0" smtClean="0">
                <a:solidFill>
                  <a:schemeClr val="tx1"/>
                </a:solidFill>
                <a:latin typeface="Segoe UI"/>
                <a:ea typeface="+mn-ea"/>
                <a:cs typeface="+mn-cs"/>
              </a:rPr>
              <a:t> </a:t>
            </a:r>
          </a:p>
          <a:p>
            <a:pPr marL="0" algn="r" defTabSz="914400">
              <a:lnSpc>
                <a:spcPct val="90000"/>
              </a:lnSpc>
              <a:spcAft>
                <a:spcPts val="333"/>
              </a:spcAft>
              <a:buNone/>
            </a:pPr>
            <a:endParaRPr lang="ru-RU" noProof="0" dirty="0" smtClean="0"/>
          </a:p>
        </p:txBody>
      </p:sp>
      <p:sp>
        <p:nvSpPr>
          <p:cNvPr id="4" name="Slide Number Placeholder 3"/>
          <p:cNvSpPr>
            <a:spLocks noGrp="1"/>
          </p:cNvSpPr>
          <p:nvPr>
            <p:ph type="sldNum" sz="quarter" idx="10"/>
          </p:nvPr>
        </p:nvSpPr>
        <p:spPr/>
        <p:txBody>
          <a:bodyPr/>
          <a:lstStyle/>
          <a:p>
            <a:pPr algn="r" defTabSz="914400">
              <a:buNone/>
            </a:pPr>
            <a:fld id="{8B263312-38AA-4E1E-B2B5-0F8F122B24FE}" type="slidenum">
              <a:rPr lang="en-US" sz="1200" b="0" i="0">
                <a:solidFill>
                  <a:schemeClr val="tx1"/>
                </a:solidFill>
                <a:latin typeface="Segoe UI"/>
                <a:ea typeface="+mn-ea"/>
                <a:cs typeface="+mn-cs"/>
              </a:rPr>
              <a:t>14</a:t>
            </a:fld>
            <a:endParaRPr lang="en-US" sz="1200" b="0" i="0" dirty="0">
              <a:solidFill>
                <a:schemeClr val="tx1"/>
              </a:solidFill>
              <a:latin typeface="Segoe UI"/>
              <a:ea typeface="+mn-ea"/>
              <a:cs typeface="+mn-cs"/>
            </a:endParaRPr>
          </a:p>
        </p:txBody>
      </p:sp>
    </p:spTree>
    <p:extLst>
      <p:ext uri="{BB962C8B-B14F-4D97-AF65-F5344CB8AC3E}">
        <p14:creationId xmlns:p14="http://schemas.microsoft.com/office/powerpoint/2010/main" val="1407043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pPr algn="r" defTabSz="914400">
              <a:buNone/>
            </a:pPr>
            <a:fld id="{8B263312-38AA-4E1E-B2B5-0F8F122B24FE}" type="slidenum">
              <a:rPr lang="en-US" sz="1200" b="0" i="0">
                <a:solidFill>
                  <a:schemeClr val="tx1"/>
                </a:solidFill>
                <a:latin typeface="Segoe UI"/>
                <a:ea typeface="+mn-ea"/>
                <a:cs typeface="+mn-cs"/>
              </a:rPr>
              <a:t>15</a:t>
            </a:fld>
            <a:endParaRPr lang="en-US" sz="1200" b="0" i="0" dirty="0">
              <a:solidFill>
                <a:schemeClr val="tx1"/>
              </a:solidFill>
              <a:latin typeface="Segoe UI"/>
              <a:ea typeface="+mn-ea"/>
              <a:cs typeface="+mn-cs"/>
            </a:endParaRPr>
          </a:p>
        </p:txBody>
      </p:sp>
    </p:spTree>
    <p:extLst>
      <p:ext uri="{BB962C8B-B14F-4D97-AF65-F5344CB8AC3E}">
        <p14:creationId xmlns:p14="http://schemas.microsoft.com/office/powerpoint/2010/main" val="346265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lgn="r" defTabSz="914400">
              <a:buNone/>
            </a:pPr>
            <a:fld id="{8B263312-38AA-4E1E-B2B5-0F8F122B24FE}" type="slidenum">
              <a:rPr lang="en-US" sz="1200" b="0" i="0">
                <a:solidFill>
                  <a:schemeClr val="tx1"/>
                </a:solidFill>
                <a:latin typeface="Segoe UI"/>
                <a:ea typeface="+mn-ea"/>
                <a:cs typeface="+mn-cs"/>
              </a:rPr>
              <a:t>16</a:t>
            </a:fld>
            <a:endParaRPr lang="en-US" sz="1200" b="0" i="0" dirty="0">
              <a:solidFill>
                <a:schemeClr val="tx1"/>
              </a:solidFill>
              <a:latin typeface="Segoe UI"/>
              <a:ea typeface="+mn-ea"/>
              <a:cs typeface="+mn-cs"/>
            </a:endParaRPr>
          </a:p>
        </p:txBody>
      </p:sp>
    </p:spTree>
    <p:extLst>
      <p:ext uri="{BB962C8B-B14F-4D97-AF65-F5344CB8AC3E}">
        <p14:creationId xmlns:p14="http://schemas.microsoft.com/office/powerpoint/2010/main" val="1407043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pPr algn="r" defTabSz="914400">
              <a:buNone/>
            </a:pPr>
            <a:fld id="{8B263312-38AA-4E1E-B2B5-0F8F122B24FE}" type="slidenum">
              <a:rPr lang="en-US" sz="1200" b="0" i="0">
                <a:solidFill>
                  <a:schemeClr val="tx1"/>
                </a:solidFill>
                <a:latin typeface="Segoe UI"/>
                <a:ea typeface="+mn-ea"/>
                <a:cs typeface="+mn-cs"/>
              </a:rPr>
              <a:t>17</a:t>
            </a:fld>
            <a:endParaRPr lang="en-US" sz="1200" b="0" i="0" dirty="0">
              <a:solidFill>
                <a:schemeClr val="tx1"/>
              </a:solidFill>
              <a:latin typeface="Segoe UI"/>
              <a:ea typeface="+mn-ea"/>
              <a:cs typeface="+mn-cs"/>
            </a:endParaRPr>
          </a:p>
        </p:txBody>
      </p:sp>
    </p:spTree>
    <p:extLst>
      <p:ext uri="{BB962C8B-B14F-4D97-AF65-F5344CB8AC3E}">
        <p14:creationId xmlns:p14="http://schemas.microsoft.com/office/powerpoint/2010/main" val="346265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lnSpc>
                <a:spcPct val="90000"/>
              </a:lnSpc>
              <a:spcAft>
                <a:spcPts val="333"/>
              </a:spcAft>
              <a:buNone/>
            </a:pPr>
            <a:r>
              <a:rPr lang="ru-RU" sz="900" b="0" i="0" noProof="0" dirty="0" smtClean="0">
                <a:solidFill>
                  <a:schemeClr val="tx1"/>
                </a:solidFill>
                <a:latin typeface="Segoe UI"/>
                <a:ea typeface="+mn-ea"/>
                <a:cs typeface="+mn-cs"/>
              </a:rPr>
              <a:t>Одна мобильная служба</a:t>
            </a:r>
            <a:r>
              <a:rPr lang="ru-RU" sz="900" b="0" i="0" baseline="0" noProof="0" dirty="0" smtClean="0">
                <a:solidFill>
                  <a:schemeClr val="tx1"/>
                </a:solidFill>
                <a:latin typeface="Segoe UI"/>
                <a:ea typeface="+mn-ea"/>
                <a:cs typeface="+mn-cs"/>
              </a:rPr>
              <a:t> = одна серверная часть приложения. Каждая мобильная служба может использовать различные функции, например проверку подлинности пользователей, отправку различных типов push-уведомлений и хранение структурированных данных. Тем не менее считается, что это — одна служба.</a:t>
            </a:r>
          </a:p>
          <a:p>
            <a:pPr marL="0" algn="l" defTabSz="914400">
              <a:lnSpc>
                <a:spcPct val="90000"/>
              </a:lnSpc>
              <a:spcAft>
                <a:spcPts val="333"/>
              </a:spcAft>
              <a:buNone/>
            </a:pPr>
            <a:endParaRPr lang="ru-RU" noProof="0" dirty="0" smtClean="0"/>
          </a:p>
          <a:p>
            <a:pPr marL="0" algn="l" defTabSz="914400">
              <a:lnSpc>
                <a:spcPct val="90000"/>
              </a:lnSpc>
              <a:spcAft>
                <a:spcPts val="333"/>
              </a:spcAft>
              <a:buNone/>
            </a:pPr>
            <a:r>
              <a:rPr lang="ru-RU" sz="900" b="0" i="0" baseline="0" noProof="0" dirty="0" smtClean="0">
                <a:solidFill>
                  <a:schemeClr val="tx1"/>
                </a:solidFill>
                <a:latin typeface="Segoe UI"/>
                <a:ea typeface="+mn-ea"/>
                <a:cs typeface="+mn-cs"/>
              </a:rPr>
              <a:t>Срок бесплатного пробного использования базы данных Windows Azure истекает через 90 дней. Важно отметить, что подписки на BizSpark и MSDN дают право на бесплатное использование базы данных в течение более длительного срока.</a:t>
            </a:r>
          </a:p>
          <a:p>
            <a:pPr marL="0" algn="l" defTabSz="914400">
              <a:lnSpc>
                <a:spcPct val="90000"/>
              </a:lnSpc>
              <a:spcAft>
                <a:spcPts val="333"/>
              </a:spcAft>
              <a:buNone/>
            </a:pPr>
            <a:endParaRPr lang="en-US" dirty="0" smtClean="0"/>
          </a:p>
        </p:txBody>
      </p:sp>
      <p:sp>
        <p:nvSpPr>
          <p:cNvPr id="4" name="Slide Number Placeholder 3"/>
          <p:cNvSpPr>
            <a:spLocks noGrp="1"/>
          </p:cNvSpPr>
          <p:nvPr>
            <p:ph type="sldNum" sz="quarter" idx="10"/>
          </p:nvPr>
        </p:nvSpPr>
        <p:spPr/>
        <p:txBody>
          <a:bodyPr/>
          <a:lstStyle/>
          <a:p>
            <a:pPr algn="r" defTabSz="914400">
              <a:buNone/>
            </a:pPr>
            <a:fld id="{8B263312-38AA-4E1E-B2B5-0F8F122B24FE}" type="slidenum">
              <a:rPr lang="en-US" sz="1200" b="0" i="0">
                <a:solidFill>
                  <a:schemeClr val="tx1"/>
                </a:solidFill>
                <a:latin typeface="Segoe UI"/>
                <a:ea typeface="+mn-ea"/>
                <a:cs typeface="+mn-cs"/>
              </a:rPr>
              <a:t>18</a:t>
            </a:fld>
            <a:endParaRPr lang="en-US" sz="1200" b="0" i="0" dirty="0">
              <a:solidFill>
                <a:schemeClr val="tx1"/>
              </a:solidFill>
              <a:latin typeface="Segoe UI"/>
              <a:ea typeface="+mn-ea"/>
              <a:cs typeface="+mn-cs"/>
            </a:endParaRPr>
          </a:p>
        </p:txBody>
      </p:sp>
    </p:spTree>
    <p:extLst>
      <p:ext uri="{BB962C8B-B14F-4D97-AF65-F5344CB8AC3E}">
        <p14:creationId xmlns:p14="http://schemas.microsoft.com/office/powerpoint/2010/main" val="2253466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lgn="r" defTabSz="914400">
              <a:buNone/>
            </a:pPr>
            <a:fld id="{8B263312-38AA-4E1E-B2B5-0F8F122B24FE}" type="slidenum">
              <a:rPr lang="en-US" sz="1200" b="0" i="0">
                <a:solidFill>
                  <a:schemeClr val="tx1"/>
                </a:solidFill>
                <a:latin typeface="Segoe UI"/>
                <a:ea typeface="+mn-ea"/>
                <a:cs typeface="+mn-cs"/>
              </a:rPr>
              <a:t>19</a:t>
            </a:fld>
            <a:endParaRPr lang="en-US" sz="1200" b="0" i="0" dirty="0">
              <a:solidFill>
                <a:schemeClr val="tx1"/>
              </a:solidFill>
              <a:latin typeface="Segoe UI"/>
              <a:ea typeface="+mn-ea"/>
              <a:cs typeface="+mn-cs"/>
            </a:endParaRPr>
          </a:p>
        </p:txBody>
      </p:sp>
    </p:spTree>
    <p:extLst>
      <p:ext uri="{BB962C8B-B14F-4D97-AF65-F5344CB8AC3E}">
        <p14:creationId xmlns:p14="http://schemas.microsoft.com/office/powerpoint/2010/main" val="2253466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algn="l" defTabSz="914400">
              <a:lnSpc>
                <a:spcPct val="90000"/>
              </a:lnSpc>
              <a:spcAft>
                <a:spcPts val="333"/>
              </a:spcAft>
              <a:buNone/>
            </a:pPr>
            <a:r>
              <a:rPr lang="ru-RU" sz="900" b="0" i="0" noProof="0" dirty="0" smtClean="0">
                <a:solidFill>
                  <a:schemeClr val="tx1"/>
                </a:solidFill>
                <a:latin typeface="Segoe UI"/>
                <a:ea typeface="+mn-ea"/>
                <a:cs typeface="+mn-cs"/>
              </a:rPr>
              <a:t>WAMS</a:t>
            </a:r>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Никаких сложностей, никаких развертываний, никаких волнений</a:t>
            </a:r>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Пакет SDK для клиента Windows 8</a:t>
            </a:r>
          </a:p>
          <a:p>
            <a:pPr marL="0" algn="l" defTabSz="914400">
              <a:lnSpc>
                <a:spcPct val="90000"/>
              </a:lnSpc>
              <a:spcAft>
                <a:spcPts val="333"/>
              </a:spcAft>
              <a:buNone/>
            </a:pPr>
            <a:r>
              <a:rPr lang="ru-RU" sz="900" b="1" i="0" spc="-70" noProof="0" dirty="0" smtClean="0">
                <a:solidFill>
                  <a:schemeClr val="tx1"/>
                </a:solidFill>
                <a:latin typeface="Segoe UI"/>
                <a:ea typeface="+mn-ea"/>
                <a:cs typeface="+mn-cs"/>
              </a:rPr>
              <a:t>Вскоре появится поддержка iPhone, Windows Phone и Android</a:t>
            </a:r>
          </a:p>
          <a:p>
            <a:pPr marL="0" algn="l" defTabSz="914400">
              <a:lnSpc>
                <a:spcPct val="90000"/>
              </a:lnSpc>
              <a:spcAft>
                <a:spcPts val="333"/>
              </a:spcAft>
              <a:buNone/>
            </a:pPr>
            <a:endParaRPr lang="ru-RU" noProof="0" dirty="0" smtClean="0"/>
          </a:p>
          <a:p>
            <a:pPr marL="0" algn="l" defTabSz="914400">
              <a:lnSpc>
                <a:spcPct val="90000"/>
              </a:lnSpc>
              <a:spcAft>
                <a:spcPts val="333"/>
              </a:spcAft>
              <a:buNone/>
            </a:pPr>
            <a:r>
              <a:rPr lang="ru-RU" sz="900" b="0" i="0" noProof="0" dirty="0" smtClean="0">
                <a:solidFill>
                  <a:schemeClr val="tx1"/>
                </a:solidFill>
                <a:latin typeface="Segoe UI"/>
                <a:ea typeface="+mn-ea"/>
                <a:cs typeface="+mn-cs"/>
              </a:rPr>
              <a:t>Данные</a:t>
            </a:r>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Хранение структурированных данных в базе данных SQL </a:t>
            </a:r>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Автоматическое генерирование API службы для хранилища</a:t>
            </a:r>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Возможности выполнения полнофункциональных запросов</a:t>
            </a:r>
          </a:p>
          <a:p>
            <a:pPr marL="0" algn="l" defTabSz="914400">
              <a:lnSpc>
                <a:spcPct val="90000"/>
              </a:lnSpc>
              <a:spcAft>
                <a:spcPts val="333"/>
              </a:spcAft>
              <a:buNone/>
            </a:pPr>
            <a:endParaRPr lang="ru-RU" sz="900" noProof="0" dirty="0" smtClean="0"/>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Уведомления</a:t>
            </a:r>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Интеграция со службами push-уведомлений WNS для подачи уведомлений Toast, Tile, Badge и Raw</a:t>
            </a:r>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Четкая объектная модель для создания уведомлений</a:t>
            </a:r>
          </a:p>
          <a:p>
            <a:pPr marL="0" algn="l" defTabSz="914400">
              <a:lnSpc>
                <a:spcPct val="90000"/>
              </a:lnSpc>
              <a:spcAft>
                <a:spcPts val="333"/>
              </a:spcAft>
              <a:buNone/>
            </a:pPr>
            <a:endParaRPr lang="ru-RU" sz="900" noProof="0" dirty="0" smtClean="0"/>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Логика сервера</a:t>
            </a:r>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Автоматическое генерирование API службы CRUD </a:t>
            </a:r>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Возможность создания серверной логики, которая перехватывает конвейер операций CRUD</a:t>
            </a:r>
          </a:p>
          <a:p>
            <a:pPr marL="0" algn="l" defTabSz="914400">
              <a:lnSpc>
                <a:spcPct val="90000"/>
              </a:lnSpc>
              <a:spcAft>
                <a:spcPts val="333"/>
              </a:spcAft>
              <a:buNone/>
            </a:pPr>
            <a:endParaRPr lang="ru-RU" sz="900" noProof="0" dirty="0" smtClean="0"/>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Проверка подлинности</a:t>
            </a:r>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Проверка подлинности в Windows Live</a:t>
            </a:r>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Проверка подлинности на уровне таблиц без кода </a:t>
            </a:r>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Более детальный контроль с помощью сценария на стороне сервера</a:t>
            </a:r>
          </a:p>
          <a:p>
            <a:pPr marL="0" algn="l" defTabSz="914400">
              <a:lnSpc>
                <a:spcPct val="90000"/>
              </a:lnSpc>
              <a:spcAft>
                <a:spcPts val="333"/>
              </a:spcAft>
              <a:buNone/>
            </a:pPr>
            <a:endParaRPr lang="ru-RU" sz="900" noProof="0" dirty="0" smtClean="0"/>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Возможности вертикального </a:t>
            </a:r>
            <a:r>
              <a:rPr lang="ru-RU" sz="900" b="0" i="0" spc="-70" baseline="0" noProof="0" dirty="0" smtClean="0">
                <a:solidFill>
                  <a:schemeClr val="tx1"/>
                </a:solidFill>
                <a:latin typeface="Segoe UI"/>
                <a:ea typeface="+mn-ea"/>
                <a:cs typeface="+mn-cs"/>
              </a:rPr>
              <a:t>и горизонтального масштабирования</a:t>
            </a:r>
          </a:p>
          <a:p>
            <a:pPr marL="0" algn="l" defTabSz="914400">
              <a:lnSpc>
                <a:spcPct val="90000"/>
              </a:lnSpc>
              <a:spcAft>
                <a:spcPts val="333"/>
              </a:spcAft>
              <a:buNone/>
            </a:pPr>
            <a:endParaRPr lang="ru-RU" sz="900" noProof="0" dirty="0" smtClean="0"/>
          </a:p>
          <a:p>
            <a:pPr marL="0" algn="l" defTabSz="914400">
              <a:lnSpc>
                <a:spcPct val="90000"/>
              </a:lnSpc>
              <a:spcAft>
                <a:spcPts val="333"/>
              </a:spcAft>
              <a:buNone/>
            </a:pPr>
            <a:endParaRPr lang="ru-RU" noProof="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algn="l" defTabSz="914400">
              <a:buNone/>
            </a:pPr>
            <a:r>
              <a:rPr lang="en-US" sz="400" b="0" i="0" dirty="0">
                <a:solidFill>
                  <a:schemeClr val="tx1"/>
                </a:solidFill>
                <a:latin typeface="Segoe UI"/>
                <a:cs typeface="Segoe UI"/>
              </a:rPr>
              <a:t>© Microsoft Corporation, 2012 г. Все права защищены. Microsoft, Windows и другие названия продуктов являются или могут являться зарегистрированными </a:t>
            </a:r>
            <a:r>
              <a:rPr lang="en-US" sz="400" b="0" i="0" dirty="0" smtClean="0">
                <a:solidFill>
                  <a:schemeClr val="tx1"/>
                </a:solidFill>
                <a:latin typeface="Segoe UI"/>
                <a:cs typeface="Segoe UI"/>
              </a:rPr>
              <a:t>торговыми марками </a:t>
            </a:r>
            <a:r>
              <a:rPr lang="en-US" sz="400" b="0" i="0" dirty="0">
                <a:solidFill>
                  <a:schemeClr val="tx1"/>
                </a:solidFill>
                <a:latin typeface="Segoe UI"/>
                <a:cs typeface="Segoe UI"/>
              </a:rPr>
              <a:t>в США и других странах.</a:t>
            </a:r>
          </a:p>
          <a:p>
            <a:pPr algn="l" defTabSz="914400">
              <a:buNone/>
            </a:pPr>
            <a:r>
              <a:rPr lang="en-US" sz="400" b="0" i="0" dirty="0">
                <a:solidFill>
                  <a:schemeClr val="tx1"/>
                </a:solidFill>
                <a:latin typeface="Segoe UI"/>
                <a:cs typeface="Segoe UI"/>
              </a:rPr>
              <a:t>Вся информация в данном документе предоставлена исключительно в информационных целях и отражает точку зрения компании Microsoft на освещаемые в документе вопросы на момент публикации документа</a:t>
            </a:r>
            <a:r>
              <a:rPr lang="en-US" sz="400" b="0" i="0" dirty="0" smtClean="0">
                <a:solidFill>
                  <a:schemeClr val="tx1"/>
                </a:solidFill>
                <a:latin typeface="Segoe UI"/>
                <a:cs typeface="Segoe UI"/>
              </a:rPr>
              <a:t>. Поскольку </a:t>
            </a:r>
            <a:r>
              <a:rPr lang="en-US" sz="400" b="0" i="0" dirty="0">
                <a:solidFill>
                  <a:schemeClr val="tx1"/>
                </a:solidFill>
                <a:latin typeface="Segoe UI"/>
                <a:cs typeface="Segoe UI"/>
              </a:rPr>
              <a:t>компания Microsoft должна реагировать на изменяющиеся условия рынка, ничто в этом документе не может расцениваться как обязательства компании Microsoft. Это означает, что компания Microsoft не может гарантировать точность какой-либо информации, представленной в данном документе, после даты публикации</a:t>
            </a:r>
            <a:r>
              <a:rPr lang="en-US" sz="400" b="0" i="0" dirty="0" smtClean="0">
                <a:solidFill>
                  <a:schemeClr val="tx1"/>
                </a:solidFill>
                <a:latin typeface="Segoe UI"/>
                <a:cs typeface="Segoe UI"/>
              </a:rPr>
              <a:t>. КОМПАНИЯ </a:t>
            </a:r>
            <a:r>
              <a:rPr lang="en-US" sz="400" b="0" i="0" dirty="0">
                <a:solidFill>
                  <a:schemeClr val="tx1"/>
                </a:solidFill>
                <a:latin typeface="Segoe UI"/>
                <a:cs typeface="Segoe UI"/>
              </a:rPr>
              <a:t>MICROSOFT НЕ ДАЕТ В ДАННОЙ ПРЕЗЕНТАЦИИ НИКАКИХ ЯВНЫХ ИЛИ СКРЫТЫХ ГАРАНТИЙНЫХ ОБЯЗАТЕЛЬСТВ.</a:t>
            </a:r>
          </a:p>
        </p:txBody>
      </p:sp>
      <p:sp>
        <p:nvSpPr>
          <p:cNvPr id="6" name="Date Placeholder 5"/>
          <p:cNvSpPr>
            <a:spLocks noGrp="1"/>
          </p:cNvSpPr>
          <p:nvPr>
            <p:ph type="dt" idx="12"/>
          </p:nvPr>
        </p:nvSpPr>
        <p:spPr/>
        <p:txBody>
          <a:bodyPr/>
          <a:lstStyle/>
          <a:p>
            <a:pPr algn="r" defTabSz="914400">
              <a:buNone/>
            </a:pPr>
            <a:fld id="{D9DA37E0-6144-4D2C-ABEF-A70B16AB9104}" type="datetime1">
              <a:rPr lang="en-US" sz="1200" b="0" i="0">
                <a:solidFill>
                  <a:schemeClr val="tx1"/>
                </a:solidFill>
                <a:latin typeface="Segoe UI"/>
                <a:ea typeface="+mn-ea"/>
                <a:cs typeface="+mn-cs"/>
              </a:rPr>
              <a:t>9/17/2012</a:t>
            </a:fld>
            <a:endParaRPr lang="en-US" sz="1200" b="0" i="0" dirty="0">
              <a:solidFill>
                <a:schemeClr val="tx1"/>
              </a:solidFill>
              <a:latin typeface="Segoe UI"/>
              <a:ea typeface="+mn-ea"/>
              <a:cs typeface="+mn-cs"/>
            </a:endParaRPr>
          </a:p>
        </p:txBody>
      </p:sp>
      <p:sp>
        <p:nvSpPr>
          <p:cNvPr id="7" name="Slide Number Placeholder 6"/>
          <p:cNvSpPr>
            <a:spLocks noGrp="1"/>
          </p:cNvSpPr>
          <p:nvPr>
            <p:ph type="sldNum" sz="quarter" idx="13"/>
          </p:nvPr>
        </p:nvSpPr>
        <p:spPr/>
        <p:txBody>
          <a:bodyPr/>
          <a:lstStyle/>
          <a:p>
            <a:pPr algn="r" defTabSz="914400">
              <a:buNone/>
            </a:pPr>
            <a:fld id="{B4008EB6-D09E-4580-8CD6-DDB14511944F}" type="slidenum">
              <a:rPr lang="en-US" sz="1200" b="0" i="0">
                <a:solidFill>
                  <a:schemeClr val="tx1"/>
                </a:solidFill>
                <a:latin typeface="Segoe UI"/>
                <a:ea typeface="+mn-ea"/>
                <a:cs typeface="+mn-cs"/>
              </a:rPr>
              <a:t>20</a:t>
            </a:fld>
            <a:endParaRPr lang="en-US" sz="1200" b="0" i="0" dirty="0">
              <a:solidFill>
                <a:schemeClr val="tx1"/>
              </a:solidFill>
              <a:latin typeface="Segoe UI"/>
              <a:ea typeface="+mn-ea"/>
              <a:cs typeface="+mn-cs"/>
            </a:endParaRPr>
          </a:p>
        </p:txBody>
      </p:sp>
    </p:spTree>
    <p:extLst>
      <p:ext uri="{BB962C8B-B14F-4D97-AF65-F5344CB8AC3E}">
        <p14:creationId xmlns:p14="http://schemas.microsoft.com/office/powerpoint/2010/main" val="3230727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lgn="r" defTabSz="914400">
              <a:buNone/>
            </a:pPr>
            <a:fld id="{8B263312-38AA-4E1E-B2B5-0F8F122B24FE}" type="slidenum">
              <a:rPr lang="en-US" sz="1200" b="0" i="0">
                <a:solidFill>
                  <a:schemeClr val="tx1"/>
                </a:solidFill>
                <a:latin typeface="Segoe UI"/>
                <a:ea typeface="+mn-ea"/>
                <a:cs typeface="+mn-cs"/>
              </a:rPr>
              <a:t>2</a:t>
            </a:fld>
            <a:endParaRPr lang="en-US" sz="1200" b="0" i="0" dirty="0">
              <a:solidFill>
                <a:schemeClr val="tx1"/>
              </a:solidFill>
              <a:latin typeface="Segoe UI"/>
              <a:ea typeface="+mn-ea"/>
              <a:cs typeface="+mn-cs"/>
            </a:endParaRPr>
          </a:p>
        </p:txBody>
      </p:sp>
    </p:spTree>
    <p:extLst>
      <p:ext uri="{BB962C8B-B14F-4D97-AF65-F5344CB8AC3E}">
        <p14:creationId xmlns:p14="http://schemas.microsoft.com/office/powerpoint/2010/main" val="3750278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lnSpc>
                <a:spcPct val="90000"/>
              </a:lnSpc>
              <a:spcAft>
                <a:spcPts val="333"/>
              </a:spcAft>
              <a:buNone/>
            </a:pPr>
            <a:r>
              <a:rPr lang="ru-RU" sz="900" b="0" i="0" noProof="0" dirty="0" smtClean="0">
                <a:solidFill>
                  <a:schemeClr val="tx1"/>
                </a:solidFill>
                <a:latin typeface="Segoe UI"/>
                <a:ea typeface="+mn-ea"/>
                <a:cs typeface="+mn-cs"/>
              </a:rPr>
              <a:t>Запишите вопросы аудитории и запросы на наличие функций; отправьте их по адресу nickha@microsoft.com.</a:t>
            </a:r>
            <a:endParaRPr lang="ru-RU" sz="900" b="0" i="0" noProof="0" dirty="0">
              <a:solidFill>
                <a:schemeClr val="tx1"/>
              </a:solidFill>
              <a:latin typeface="Segoe UI"/>
              <a:ea typeface="+mn-ea"/>
              <a:cs typeface="+mn-cs"/>
            </a:endParaRPr>
          </a:p>
        </p:txBody>
      </p:sp>
      <p:sp>
        <p:nvSpPr>
          <p:cNvPr id="4" name="Slide Number Placeholder 3"/>
          <p:cNvSpPr>
            <a:spLocks noGrp="1"/>
          </p:cNvSpPr>
          <p:nvPr>
            <p:ph type="sldNum" sz="quarter" idx="10"/>
          </p:nvPr>
        </p:nvSpPr>
        <p:spPr/>
        <p:txBody>
          <a:bodyPr/>
          <a:lstStyle/>
          <a:p>
            <a:pPr algn="r" defTabSz="914400">
              <a:buNone/>
            </a:pPr>
            <a:fld id="{8B263312-38AA-4E1E-B2B5-0F8F122B24FE}" type="slidenum">
              <a:rPr lang="en-US" sz="1200" b="0" i="0">
                <a:solidFill>
                  <a:schemeClr val="tx1"/>
                </a:solidFill>
                <a:latin typeface="Segoe UI"/>
                <a:ea typeface="+mn-ea"/>
                <a:cs typeface="+mn-cs"/>
              </a:rPr>
              <a:t>21</a:t>
            </a:fld>
            <a:endParaRPr lang="en-US" sz="1200" b="0" i="0" dirty="0">
              <a:solidFill>
                <a:schemeClr val="tx1"/>
              </a:solidFill>
              <a:latin typeface="Segoe UI"/>
              <a:ea typeface="+mn-ea"/>
              <a:cs typeface="+mn-cs"/>
            </a:endParaRPr>
          </a:p>
        </p:txBody>
      </p:sp>
    </p:spTree>
    <p:extLst>
      <p:ext uri="{BB962C8B-B14F-4D97-AF65-F5344CB8AC3E}">
        <p14:creationId xmlns:p14="http://schemas.microsoft.com/office/powerpoint/2010/main" val="1407043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algn="l" defTabSz="914400">
              <a:lnSpc>
                <a:spcPct val="90000"/>
              </a:lnSpc>
              <a:spcAft>
                <a:spcPts val="333"/>
              </a:spcAft>
              <a:buNone/>
            </a:pPr>
            <a:r>
              <a:rPr lang="ru-RU" sz="900" b="0" i="0" noProof="0" dirty="0" smtClean="0">
                <a:solidFill>
                  <a:schemeClr val="tx1"/>
                </a:solidFill>
                <a:latin typeface="Segoe UI"/>
                <a:ea typeface="+mn-ea"/>
                <a:cs typeface="+mn-cs"/>
              </a:rPr>
              <a:t>WAMS</a:t>
            </a:r>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Никаких сложностей, никаких развертываний, никаких волнений</a:t>
            </a:r>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Пакет SDK для клиента Windows 8</a:t>
            </a:r>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Вскоре появится поддержка iPhone, Windows Phone и Android</a:t>
            </a:r>
          </a:p>
          <a:p>
            <a:pPr marL="0" algn="l" defTabSz="914400">
              <a:lnSpc>
                <a:spcPct val="90000"/>
              </a:lnSpc>
              <a:spcAft>
                <a:spcPts val="333"/>
              </a:spcAft>
              <a:buNone/>
            </a:pPr>
            <a:endParaRPr lang="ru-RU" noProof="0" dirty="0" smtClean="0"/>
          </a:p>
          <a:p>
            <a:pPr marL="0" algn="l" defTabSz="914400">
              <a:lnSpc>
                <a:spcPct val="90000"/>
              </a:lnSpc>
              <a:spcAft>
                <a:spcPts val="333"/>
              </a:spcAft>
              <a:buNone/>
            </a:pPr>
            <a:r>
              <a:rPr lang="ru-RU" sz="900" b="0" i="0" noProof="0" dirty="0" smtClean="0">
                <a:solidFill>
                  <a:schemeClr val="tx1"/>
                </a:solidFill>
                <a:latin typeface="Segoe UI"/>
                <a:ea typeface="+mn-ea"/>
                <a:cs typeface="+mn-cs"/>
              </a:rPr>
              <a:t>Данные</a:t>
            </a:r>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Хранение структурированных данных в базе данных SQL </a:t>
            </a:r>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Автоматическое генерирование API службы для хранилища</a:t>
            </a:r>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Возможности выполнения полнофункциональных запросов</a:t>
            </a:r>
          </a:p>
          <a:p>
            <a:pPr marL="0" algn="l" defTabSz="914400">
              <a:lnSpc>
                <a:spcPct val="90000"/>
              </a:lnSpc>
              <a:spcAft>
                <a:spcPts val="333"/>
              </a:spcAft>
              <a:buNone/>
            </a:pPr>
            <a:endParaRPr lang="ru-RU" sz="900" noProof="0" dirty="0" smtClean="0"/>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Уведомления</a:t>
            </a:r>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Интеграция со службами push-уведомлений WNS для подачи уведомлений Toast, Tile, Badge и Raw</a:t>
            </a:r>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Четкая объектная модель для создания уведомлений</a:t>
            </a:r>
          </a:p>
          <a:p>
            <a:pPr marL="0" algn="l" defTabSz="914400">
              <a:lnSpc>
                <a:spcPct val="90000"/>
              </a:lnSpc>
              <a:spcAft>
                <a:spcPts val="333"/>
              </a:spcAft>
              <a:buNone/>
            </a:pPr>
            <a:endParaRPr lang="ru-RU" sz="900" noProof="0" dirty="0" smtClean="0"/>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Логика сервера</a:t>
            </a:r>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Автоматическое генерирование API службы CRUD </a:t>
            </a:r>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Возможность создания серверной логики, которая перехватывает конвейер операций CRUD</a:t>
            </a:r>
          </a:p>
          <a:p>
            <a:pPr marL="0" algn="l" defTabSz="914400">
              <a:lnSpc>
                <a:spcPct val="90000"/>
              </a:lnSpc>
              <a:spcAft>
                <a:spcPts val="333"/>
              </a:spcAft>
              <a:buNone/>
            </a:pPr>
            <a:endParaRPr lang="ru-RU" sz="900" noProof="0" dirty="0" smtClean="0"/>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Проверка подлинности</a:t>
            </a:r>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Проверка подлинности в Windows Live</a:t>
            </a:r>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Проверка подлинности на уровне таблиц без кода </a:t>
            </a:r>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Более детальный контроль с помощью сценария на стороне сервера</a:t>
            </a:r>
          </a:p>
          <a:p>
            <a:pPr marL="0" algn="l" defTabSz="914400">
              <a:lnSpc>
                <a:spcPct val="90000"/>
              </a:lnSpc>
              <a:spcAft>
                <a:spcPts val="333"/>
              </a:spcAft>
              <a:buNone/>
            </a:pPr>
            <a:endParaRPr lang="ru-RU" sz="900" noProof="0" dirty="0" smtClean="0"/>
          </a:p>
          <a:p>
            <a:pPr marL="0" algn="l" defTabSz="914400">
              <a:lnSpc>
                <a:spcPct val="90000"/>
              </a:lnSpc>
              <a:spcAft>
                <a:spcPts val="333"/>
              </a:spcAft>
              <a:buNone/>
            </a:pPr>
            <a:r>
              <a:rPr lang="ru-RU" sz="900" b="0" i="0" spc="-70" noProof="0" dirty="0" smtClean="0">
                <a:solidFill>
                  <a:schemeClr val="tx1"/>
                </a:solidFill>
                <a:latin typeface="Segoe UI"/>
                <a:ea typeface="+mn-ea"/>
                <a:cs typeface="+mn-cs"/>
              </a:rPr>
              <a:t>Возможности вертикального </a:t>
            </a:r>
            <a:r>
              <a:rPr lang="ru-RU" sz="900" b="0" i="0" spc="-70" baseline="0" noProof="0" dirty="0" smtClean="0">
                <a:solidFill>
                  <a:schemeClr val="tx1"/>
                </a:solidFill>
                <a:latin typeface="Segoe UI"/>
                <a:ea typeface="+mn-ea"/>
                <a:cs typeface="+mn-cs"/>
              </a:rPr>
              <a:t>и горизонтального масштабирования</a:t>
            </a:r>
          </a:p>
          <a:p>
            <a:pPr marL="0" algn="l" defTabSz="914400">
              <a:lnSpc>
                <a:spcPct val="90000"/>
              </a:lnSpc>
              <a:spcAft>
                <a:spcPts val="333"/>
              </a:spcAft>
              <a:buNone/>
            </a:pPr>
            <a:endParaRPr lang="ru-RU" sz="900" noProof="0" dirty="0" smtClean="0"/>
          </a:p>
          <a:p>
            <a:pPr marL="0" algn="l" defTabSz="914400">
              <a:lnSpc>
                <a:spcPct val="90000"/>
              </a:lnSpc>
              <a:spcAft>
                <a:spcPts val="333"/>
              </a:spcAft>
              <a:buNone/>
            </a:pPr>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algn="l" defTabSz="914400">
              <a:buNone/>
            </a:pPr>
            <a:r>
              <a:rPr lang="en-US" sz="400" b="0" i="0" dirty="0">
                <a:solidFill>
                  <a:schemeClr val="tx1"/>
                </a:solidFill>
                <a:latin typeface="Segoe UI"/>
                <a:cs typeface="Segoe UI"/>
              </a:rPr>
              <a:t>© Microsoft Corporation, 2012 г. Все права защищены. Microsoft, Windows и другие названия продуктов являются или могут являться зарегистрированными </a:t>
            </a:r>
            <a:r>
              <a:rPr lang="en-US" sz="400" b="0" i="0" dirty="0" smtClean="0">
                <a:solidFill>
                  <a:schemeClr val="tx1"/>
                </a:solidFill>
                <a:latin typeface="Segoe UI"/>
                <a:cs typeface="Segoe UI"/>
              </a:rPr>
              <a:t>торговыми марками </a:t>
            </a:r>
            <a:r>
              <a:rPr lang="en-US" sz="400" b="0" i="0" dirty="0">
                <a:solidFill>
                  <a:schemeClr val="tx1"/>
                </a:solidFill>
                <a:latin typeface="Segoe UI"/>
                <a:cs typeface="Segoe UI"/>
              </a:rPr>
              <a:t>в США и других странах.</a:t>
            </a:r>
          </a:p>
          <a:p>
            <a:pPr algn="l" defTabSz="914400">
              <a:buNone/>
            </a:pPr>
            <a:r>
              <a:rPr lang="en-US" sz="400" b="0" i="0" dirty="0">
                <a:solidFill>
                  <a:schemeClr val="tx1"/>
                </a:solidFill>
                <a:latin typeface="Segoe UI"/>
                <a:cs typeface="Segoe UI"/>
              </a:rPr>
              <a:t>Вся информация в данном документе предоставлена исключительно в информационных целях и отражает точку зрения компании Microsoft на освещаемые в документе вопросы на момент публикации документа</a:t>
            </a:r>
            <a:r>
              <a:rPr lang="en-US" sz="400" b="0" i="0" dirty="0" smtClean="0">
                <a:solidFill>
                  <a:schemeClr val="tx1"/>
                </a:solidFill>
                <a:latin typeface="Segoe UI"/>
                <a:cs typeface="Segoe UI"/>
              </a:rPr>
              <a:t>. Поскольку </a:t>
            </a:r>
            <a:r>
              <a:rPr lang="en-US" sz="400" b="0" i="0" dirty="0">
                <a:solidFill>
                  <a:schemeClr val="tx1"/>
                </a:solidFill>
                <a:latin typeface="Segoe UI"/>
                <a:cs typeface="Segoe UI"/>
              </a:rPr>
              <a:t>компания Microsoft должна реагировать на изменяющиеся условия рынка, ничто в этом документе не может расцениваться как обязательства компании Microsoft. Это означает, что компания Microsoft не может гарантировать точность какой-либо информации, представленной в данном документе, после даты публикации</a:t>
            </a:r>
            <a:r>
              <a:rPr lang="en-US" sz="400" b="0" i="0" dirty="0" smtClean="0">
                <a:solidFill>
                  <a:schemeClr val="tx1"/>
                </a:solidFill>
                <a:latin typeface="Segoe UI"/>
                <a:cs typeface="Segoe UI"/>
              </a:rPr>
              <a:t>. КОМПАНИЯ </a:t>
            </a:r>
            <a:r>
              <a:rPr lang="en-US" sz="400" b="0" i="0" dirty="0">
                <a:solidFill>
                  <a:schemeClr val="tx1"/>
                </a:solidFill>
                <a:latin typeface="Segoe UI"/>
                <a:cs typeface="Segoe UI"/>
              </a:rPr>
              <a:t>MICROSOFT НЕ ДАЕТ В ДАННОЙ ПРЕЗЕНТАЦИИ НИКАКИХ ЯВНЫХ ИЛИ СКРЫТЫХ ГАРАНТИЙНЫХ ОБЯЗАТЕЛЬСТВ.</a:t>
            </a:r>
          </a:p>
        </p:txBody>
      </p:sp>
      <p:sp>
        <p:nvSpPr>
          <p:cNvPr id="6" name="Date Placeholder 5"/>
          <p:cNvSpPr>
            <a:spLocks noGrp="1"/>
          </p:cNvSpPr>
          <p:nvPr>
            <p:ph type="dt" idx="12"/>
          </p:nvPr>
        </p:nvSpPr>
        <p:spPr/>
        <p:txBody>
          <a:bodyPr/>
          <a:lstStyle/>
          <a:p>
            <a:pPr algn="r" defTabSz="914400">
              <a:buNone/>
            </a:pPr>
            <a:fld id="{D9DA37E0-6144-4D2C-ABEF-A70B16AB9104}" type="datetime1">
              <a:rPr lang="en-US" sz="1200" b="0" i="0">
                <a:solidFill>
                  <a:schemeClr val="tx1"/>
                </a:solidFill>
                <a:latin typeface="Segoe UI"/>
                <a:ea typeface="+mn-ea"/>
                <a:cs typeface="+mn-cs"/>
              </a:rPr>
              <a:t>9/17/2012</a:t>
            </a:fld>
            <a:endParaRPr lang="en-US" sz="1200" b="0" i="0" dirty="0">
              <a:solidFill>
                <a:schemeClr val="tx1"/>
              </a:solidFill>
              <a:latin typeface="Segoe UI"/>
              <a:ea typeface="+mn-ea"/>
              <a:cs typeface="+mn-cs"/>
            </a:endParaRPr>
          </a:p>
        </p:txBody>
      </p:sp>
      <p:sp>
        <p:nvSpPr>
          <p:cNvPr id="7" name="Slide Number Placeholder 6"/>
          <p:cNvSpPr>
            <a:spLocks noGrp="1"/>
          </p:cNvSpPr>
          <p:nvPr>
            <p:ph type="sldNum" sz="quarter" idx="13"/>
          </p:nvPr>
        </p:nvSpPr>
        <p:spPr/>
        <p:txBody>
          <a:bodyPr/>
          <a:lstStyle/>
          <a:p>
            <a:pPr algn="r" defTabSz="914400">
              <a:buNone/>
            </a:pPr>
            <a:fld id="{B4008EB6-D09E-4580-8CD6-DDB14511944F}" type="slidenum">
              <a:rPr lang="en-US" sz="1200" b="0" i="0">
                <a:solidFill>
                  <a:schemeClr val="tx1"/>
                </a:solidFill>
                <a:latin typeface="Segoe UI"/>
                <a:ea typeface="+mn-ea"/>
                <a:cs typeface="+mn-cs"/>
              </a:rPr>
              <a:t>4</a:t>
            </a:fld>
            <a:endParaRPr lang="en-US" sz="1200" b="0" i="0" dirty="0">
              <a:solidFill>
                <a:schemeClr val="tx1"/>
              </a:solidFill>
              <a:latin typeface="Segoe UI"/>
              <a:ea typeface="+mn-ea"/>
              <a:cs typeface="+mn-cs"/>
            </a:endParaRPr>
          </a:p>
        </p:txBody>
      </p:sp>
    </p:spTree>
    <p:extLst>
      <p:ext uri="{BB962C8B-B14F-4D97-AF65-F5344CB8AC3E}">
        <p14:creationId xmlns:p14="http://schemas.microsoft.com/office/powerpoint/2010/main" val="3230727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lgn="r" defTabSz="914400">
              <a:buNone/>
            </a:pPr>
            <a:fld id="{8B263312-38AA-4E1E-B2B5-0F8F122B24FE}" type="slidenum">
              <a:rPr lang="en-US" sz="1200" b="0" i="0">
                <a:solidFill>
                  <a:schemeClr val="tx1"/>
                </a:solidFill>
                <a:latin typeface="Segoe UI"/>
                <a:ea typeface="+mn-ea"/>
                <a:cs typeface="+mn-cs"/>
              </a:rPr>
              <a:t>5</a:t>
            </a:fld>
            <a:endParaRPr lang="en-US" sz="1200" b="0" i="0" dirty="0">
              <a:solidFill>
                <a:schemeClr val="tx1"/>
              </a:solidFill>
              <a:latin typeface="Segoe UI"/>
              <a:ea typeface="+mn-ea"/>
              <a:cs typeface="+mn-cs"/>
            </a:endParaRPr>
          </a:p>
        </p:txBody>
      </p:sp>
    </p:spTree>
    <p:extLst>
      <p:ext uri="{BB962C8B-B14F-4D97-AF65-F5344CB8AC3E}">
        <p14:creationId xmlns:p14="http://schemas.microsoft.com/office/powerpoint/2010/main" val="3938366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algn="l" defTabSz="914400">
              <a:lnSpc>
                <a:spcPct val="90000"/>
              </a:lnSpc>
              <a:spcAft>
                <a:spcPts val="333"/>
              </a:spcAft>
              <a:buNone/>
            </a:pPr>
            <a:r>
              <a:rPr lang="ru-RU" sz="900" b="0" i="0" noProof="0" dirty="0" smtClean="0">
                <a:solidFill>
                  <a:schemeClr val="tx1"/>
                </a:solidFill>
                <a:latin typeface="Segoe UI"/>
                <a:ea typeface="+mn-ea"/>
                <a:cs typeface="+mn-cs"/>
              </a:rPr>
              <a:t>Демонстрация новой мобильной службы </a:t>
            </a:r>
            <a:r>
              <a:rPr lang="ru-RU" sz="900" b="0" i="1" noProof="0" dirty="0" smtClean="0">
                <a:solidFill>
                  <a:schemeClr val="tx1"/>
                </a:solidFill>
                <a:effectLst/>
                <a:latin typeface="Segoe UI"/>
                <a:ea typeface="+mn-ea"/>
                <a:cs typeface="+mn-cs"/>
              </a:rPr>
              <a:t>Create a new Windows 8 application (Создание нового приложения Windows 8) </a:t>
            </a:r>
            <a:r>
              <a:rPr lang="ru-RU" sz="900" b="0" i="0" noProof="0" dirty="0" smtClean="0">
                <a:solidFill>
                  <a:schemeClr val="tx1"/>
                </a:solidFill>
                <a:latin typeface="Segoe UI"/>
                <a:ea typeface="+mn-ea"/>
                <a:cs typeface="+mn-cs"/>
              </a:rPr>
              <a:t>на портале</a:t>
            </a:r>
            <a:endParaRPr lang="ru-RU" sz="900" b="0" i="0" noProof="0" dirty="0">
              <a:solidFill>
                <a:schemeClr val="tx1"/>
              </a:solidFill>
              <a:latin typeface="Segoe UI"/>
              <a:ea typeface="+mn-ea"/>
              <a:cs typeface="+mn-cs"/>
            </a:endParaRPr>
          </a:p>
        </p:txBody>
      </p:sp>
      <p:sp>
        <p:nvSpPr>
          <p:cNvPr id="4" name="Slide Number Placeholder 3"/>
          <p:cNvSpPr>
            <a:spLocks noGrp="1"/>
          </p:cNvSpPr>
          <p:nvPr>
            <p:ph type="sldNum" sz="quarter" idx="10"/>
          </p:nvPr>
        </p:nvSpPr>
        <p:spPr/>
        <p:txBody>
          <a:bodyPr/>
          <a:lstStyle/>
          <a:p>
            <a:pPr algn="r" defTabSz="914400">
              <a:buNone/>
            </a:pPr>
            <a:fld id="{8B263312-38AA-4E1E-B2B5-0F8F122B24FE}" type="slidenum">
              <a:rPr lang="en-US" sz="1200" b="0" i="0">
                <a:solidFill>
                  <a:schemeClr val="tx1"/>
                </a:solidFill>
                <a:latin typeface="Segoe UI"/>
                <a:ea typeface="+mn-ea"/>
                <a:cs typeface="+mn-cs"/>
              </a:rPr>
              <a:t>6</a:t>
            </a:fld>
            <a:endParaRPr lang="en-US" sz="1200" b="0" i="0" dirty="0">
              <a:solidFill>
                <a:schemeClr val="tx1"/>
              </a:solidFill>
              <a:latin typeface="Segoe UI"/>
              <a:ea typeface="+mn-ea"/>
              <a:cs typeface="+mn-cs"/>
            </a:endParaRPr>
          </a:p>
        </p:txBody>
      </p:sp>
    </p:spTree>
    <p:extLst>
      <p:ext uri="{BB962C8B-B14F-4D97-AF65-F5344CB8AC3E}">
        <p14:creationId xmlns:p14="http://schemas.microsoft.com/office/powerpoint/2010/main" val="346265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lgn="r" defTabSz="914400">
              <a:buNone/>
            </a:pPr>
            <a:fld id="{8B263312-38AA-4E1E-B2B5-0F8F122B24FE}" type="slidenum">
              <a:rPr lang="en-US" sz="1200" b="0" i="0">
                <a:solidFill>
                  <a:schemeClr val="tx1"/>
                </a:solidFill>
                <a:latin typeface="Segoe UI"/>
                <a:ea typeface="+mn-ea"/>
                <a:cs typeface="+mn-cs"/>
              </a:rPr>
              <a:t>7</a:t>
            </a:fld>
            <a:endParaRPr lang="en-US" sz="1200" b="0" i="0" dirty="0">
              <a:solidFill>
                <a:schemeClr val="tx1"/>
              </a:solidFill>
              <a:latin typeface="Segoe UI"/>
              <a:ea typeface="+mn-ea"/>
              <a:cs typeface="+mn-cs"/>
            </a:endParaRPr>
          </a:p>
        </p:txBody>
      </p:sp>
    </p:spTree>
    <p:extLst>
      <p:ext uri="{BB962C8B-B14F-4D97-AF65-F5344CB8AC3E}">
        <p14:creationId xmlns:p14="http://schemas.microsoft.com/office/powerpoint/2010/main" val="1612196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lnSpc>
                <a:spcPct val="90000"/>
              </a:lnSpc>
              <a:spcAft>
                <a:spcPts val="333"/>
              </a:spcAft>
              <a:buNone/>
            </a:pPr>
            <a:r>
              <a:rPr lang="ru-RU" sz="900" b="0" i="0" noProof="0" dirty="0" smtClean="0">
                <a:solidFill>
                  <a:schemeClr val="tx1"/>
                </a:solidFill>
                <a:effectLst/>
                <a:latin typeface="Segoe UI"/>
                <a:ea typeface="+mn-ea"/>
                <a:cs typeface="+mn-cs"/>
              </a:rPr>
              <a:t>Динамическая схема</a:t>
            </a:r>
          </a:p>
          <a:p>
            <a:pPr marL="0" algn="l" defTabSz="914400">
              <a:lnSpc>
                <a:spcPct val="90000"/>
              </a:lnSpc>
              <a:spcAft>
                <a:spcPts val="333"/>
              </a:spcAft>
              <a:buNone/>
            </a:pPr>
            <a:r>
              <a:rPr lang="ru-RU" sz="900" b="0" i="0" noProof="0" dirty="0" smtClean="0">
                <a:solidFill>
                  <a:schemeClr val="tx1"/>
                </a:solidFill>
                <a:effectLst/>
                <a:latin typeface="Segoe UI"/>
                <a:ea typeface="+mn-ea"/>
                <a:cs typeface="+mn-cs"/>
              </a:rPr>
              <a:t>Если динамическая схема включена, то мобильная служба будет автоматически добавлять в таблицы столбцы, необходимые для сохранения поступающих данных.</a:t>
            </a:r>
            <a:br>
              <a:rPr lang="ru-RU" sz="900" b="0" i="0" noProof="0" dirty="0" smtClean="0">
                <a:solidFill>
                  <a:schemeClr val="tx1"/>
                </a:solidFill>
                <a:effectLst/>
                <a:latin typeface="Segoe UI"/>
                <a:ea typeface="+mn-ea"/>
                <a:cs typeface="+mn-cs"/>
              </a:rPr>
            </a:br>
            <a:r>
              <a:rPr lang="ru-RU" sz="900" b="0" i="0" noProof="0" dirty="0" smtClean="0">
                <a:solidFill>
                  <a:schemeClr val="tx1"/>
                </a:solidFill>
                <a:effectLst/>
                <a:latin typeface="Segoe UI"/>
                <a:ea typeface="+mn-ea"/>
                <a:cs typeface="+mn-cs"/>
              </a:rPr>
              <a:t>Если динамическая служба выключена, то мобильная служба будет принимать только те данные, свойства которых соответствуют существующим столбцам в таблицах.</a:t>
            </a:r>
            <a:endParaRPr lang="ru-RU" sz="900" b="0" i="0" noProof="0" dirty="0">
              <a:solidFill>
                <a:schemeClr val="tx1"/>
              </a:solidFill>
              <a:effectLst/>
              <a:latin typeface="Segoe UI"/>
              <a:ea typeface="+mn-ea"/>
              <a:cs typeface="+mn-cs"/>
            </a:endParaRPr>
          </a:p>
        </p:txBody>
      </p:sp>
      <p:sp>
        <p:nvSpPr>
          <p:cNvPr id="4" name="Slide Number Placeholder 3"/>
          <p:cNvSpPr>
            <a:spLocks noGrp="1"/>
          </p:cNvSpPr>
          <p:nvPr>
            <p:ph type="sldNum" sz="quarter" idx="10"/>
          </p:nvPr>
        </p:nvSpPr>
        <p:spPr/>
        <p:txBody>
          <a:bodyPr/>
          <a:lstStyle/>
          <a:p>
            <a:pPr algn="r" defTabSz="914400">
              <a:buNone/>
            </a:pPr>
            <a:fld id="{8B263312-38AA-4E1E-B2B5-0F8F122B24FE}" type="slidenum">
              <a:rPr lang="en-US" sz="1200" b="0" i="0">
                <a:solidFill>
                  <a:schemeClr val="tx1"/>
                </a:solidFill>
                <a:latin typeface="Segoe UI"/>
                <a:ea typeface="+mn-ea"/>
                <a:cs typeface="+mn-cs"/>
              </a:rPr>
              <a:t>8</a:t>
            </a:fld>
            <a:endParaRPr lang="en-US" sz="1200" b="0" i="0" dirty="0">
              <a:solidFill>
                <a:schemeClr val="tx1"/>
              </a:solidFill>
              <a:latin typeface="Segoe UI"/>
              <a:ea typeface="+mn-ea"/>
              <a:cs typeface="+mn-cs"/>
            </a:endParaRPr>
          </a:p>
        </p:txBody>
      </p:sp>
    </p:spTree>
    <p:extLst>
      <p:ext uri="{BB962C8B-B14F-4D97-AF65-F5344CB8AC3E}">
        <p14:creationId xmlns:p14="http://schemas.microsoft.com/office/powerpoint/2010/main" val="161219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lgn="r" defTabSz="914400">
              <a:buNone/>
            </a:pPr>
            <a:fld id="{8B263312-38AA-4E1E-B2B5-0F8F122B24FE}" type="slidenum">
              <a:rPr lang="en-US" sz="1200" b="0" i="0">
                <a:solidFill>
                  <a:schemeClr val="tx1"/>
                </a:solidFill>
                <a:latin typeface="Segoe UI"/>
                <a:ea typeface="+mn-ea"/>
                <a:cs typeface="+mn-cs"/>
              </a:rPr>
              <a:t>9</a:t>
            </a:fld>
            <a:endParaRPr lang="en-US" sz="1200" b="0" i="0" dirty="0">
              <a:solidFill>
                <a:schemeClr val="tx1"/>
              </a:solidFill>
              <a:latin typeface="Segoe UI"/>
              <a:ea typeface="+mn-ea"/>
              <a:cs typeface="+mn-cs"/>
            </a:endParaRPr>
          </a:p>
        </p:txBody>
      </p:sp>
    </p:spTree>
    <p:extLst>
      <p:ext uri="{BB962C8B-B14F-4D97-AF65-F5344CB8AC3E}">
        <p14:creationId xmlns:p14="http://schemas.microsoft.com/office/powerpoint/2010/main" val="1612196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pPr algn="r" defTabSz="914400">
              <a:buNone/>
            </a:pPr>
            <a:fld id="{8B263312-38AA-4E1E-B2B5-0F8F122B24FE}" type="slidenum">
              <a:rPr lang="en-US" sz="1200" b="0" i="0">
                <a:solidFill>
                  <a:schemeClr val="tx1"/>
                </a:solidFill>
                <a:latin typeface="Segoe UI"/>
                <a:ea typeface="+mn-ea"/>
                <a:cs typeface="+mn-cs"/>
              </a:rPr>
              <a:t>10</a:t>
            </a:fld>
            <a:endParaRPr lang="en-US" sz="1200" b="0" i="0" dirty="0">
              <a:solidFill>
                <a:schemeClr val="tx1"/>
              </a:solidFill>
              <a:latin typeface="Segoe UI"/>
              <a:ea typeface="+mn-ea"/>
              <a:cs typeface="+mn-cs"/>
            </a:endParaRPr>
          </a:p>
        </p:txBody>
      </p:sp>
    </p:spTree>
    <p:extLst>
      <p:ext uri="{BB962C8B-B14F-4D97-AF65-F5344CB8AC3E}">
        <p14:creationId xmlns:p14="http://schemas.microsoft.com/office/powerpoint/2010/main" val="3462654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4.wdp"/></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5.wdp"/></Relationships>
</file>

<file path=ppt/slideLayouts/_rels/slideLayout1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6.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g"/><Relationship Id="rId1" Type="http://schemas.openxmlformats.org/officeDocument/2006/relationships/slideMaster" Target="../slideMasters/slideMaster7.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7.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335" indent="0">
              <a:buFont typeface="Arial" pitchFamily="34" charset="0"/>
              <a:buNone/>
              <a:defRPr/>
            </a:lvl2pPr>
            <a:lvl3pPr marL="855593" indent="0">
              <a:buFont typeface="Arial" pitchFamily="34" charset="0"/>
              <a:buNone/>
              <a:defRPr/>
            </a:lvl3pPr>
            <a:lvl4pPr marL="1258784" indent="0">
              <a:buFont typeface="Arial" pitchFamily="34" charset="0"/>
              <a:buNone/>
              <a:defRPr/>
            </a:lvl4pPr>
            <a:lvl5pPr marL="16048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6038302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596715892"/>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8478901" y="1618438"/>
            <a:ext cx="2444426" cy="298217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8885"/>
            <a:endParaRPr lang="en-US" sz="1600" dirty="0">
              <a:solidFill>
                <a:srgbClr val="292929"/>
              </a:solidFill>
            </a:endParaRPr>
          </a:p>
        </p:txBody>
      </p:sp>
    </p:spTree>
    <p:extLst>
      <p:ext uri="{BB962C8B-B14F-4D97-AF65-F5344CB8AC3E}">
        <p14:creationId xmlns:p14="http://schemas.microsoft.com/office/powerpoint/2010/main" val="55040536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8237240" y="2035854"/>
            <a:ext cx="2593300" cy="2005692"/>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885"/>
              <a:endParaRPr lang="en-US" sz="1600" dirty="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885"/>
              <a:endParaRPr lang="en-US" sz="1600" dirty="0">
                <a:solidFill>
                  <a:srgbClr val="292929"/>
                </a:solidFill>
              </a:endParaRPr>
            </a:p>
          </p:txBody>
        </p:sp>
      </p:grpSp>
    </p:spTree>
    <p:extLst>
      <p:ext uri="{BB962C8B-B14F-4D97-AF65-F5344CB8AC3E}">
        <p14:creationId xmlns:p14="http://schemas.microsoft.com/office/powerpoint/2010/main" val="189960245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pPr defTabSz="1218885"/>
            <a:endParaRPr lang="en-US" sz="2400" dirty="0">
              <a:solidFill>
                <a:srgbClr val="292929"/>
              </a:solidFill>
            </a:endParaRPr>
          </a:p>
        </p:txBody>
      </p:sp>
    </p:spTree>
    <p:extLst>
      <p:ext uri="{BB962C8B-B14F-4D97-AF65-F5344CB8AC3E}">
        <p14:creationId xmlns:p14="http://schemas.microsoft.com/office/powerpoint/2010/main" val="345172210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8885"/>
            <a:endParaRPr lang="en-US" sz="1600" dirty="0">
              <a:solidFill>
                <a:srgbClr val="292929"/>
              </a:solidFill>
            </a:endParaRPr>
          </a:p>
        </p:txBody>
      </p:sp>
    </p:spTree>
    <p:extLst>
      <p:ext uri="{BB962C8B-B14F-4D97-AF65-F5344CB8AC3E}">
        <p14:creationId xmlns:p14="http://schemas.microsoft.com/office/powerpoint/2010/main" val="53158194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0"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85"/>
              <a:endParaRPr lang="en-US" sz="24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85"/>
              <a:endParaRPr lang="en-US" sz="2400" dirty="0">
                <a:solidFill>
                  <a:srgbClr val="292929"/>
                </a:solidFill>
              </a:endParaRPr>
            </a:p>
          </p:txBody>
        </p:sp>
      </p:grpSp>
    </p:spTree>
    <p:extLst>
      <p:ext uri="{BB962C8B-B14F-4D97-AF65-F5344CB8AC3E}">
        <p14:creationId xmlns:p14="http://schemas.microsoft.com/office/powerpoint/2010/main" val="352564930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8436273" y="2193995"/>
            <a:ext cx="1065067" cy="2705496"/>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dirty="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dirty="0">
                <a:solidFill>
                  <a:srgbClr val="292929"/>
                </a:solidFill>
              </a:endParaRPr>
            </a:p>
          </p:txBody>
        </p:sp>
      </p:grpSp>
      <p:grpSp>
        <p:nvGrpSpPr>
          <p:cNvPr id="15" name="Group 14"/>
          <p:cNvGrpSpPr/>
          <p:nvPr userDrawn="1"/>
        </p:nvGrpSpPr>
        <p:grpSpPr>
          <a:xfrm>
            <a:off x="9895285" y="2193995"/>
            <a:ext cx="1065067" cy="2705496"/>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dirty="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dirty="0">
                <a:solidFill>
                  <a:srgbClr val="292929"/>
                </a:solidFill>
              </a:endParaRPr>
            </a:p>
          </p:txBody>
        </p:sp>
      </p:grpSp>
      <p:grpSp>
        <p:nvGrpSpPr>
          <p:cNvPr id="18" name="Group 17"/>
          <p:cNvGrpSpPr/>
          <p:nvPr userDrawn="1"/>
        </p:nvGrpSpPr>
        <p:grpSpPr>
          <a:xfrm>
            <a:off x="9059515" y="1813780"/>
            <a:ext cx="1277597" cy="3245368"/>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dirty="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dirty="0">
                <a:solidFill>
                  <a:srgbClr val="292929"/>
                </a:solidFill>
              </a:endParaRPr>
            </a:p>
          </p:txBody>
        </p:sp>
      </p:grpSp>
    </p:spTree>
    <p:extLst>
      <p:ext uri="{BB962C8B-B14F-4D97-AF65-F5344CB8AC3E}">
        <p14:creationId xmlns:p14="http://schemas.microsoft.com/office/powerpoint/2010/main" val="258575651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8"/>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372125119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523198"/>
          </a:xfrm>
          <a:prstGeom prst="rect">
            <a:avLst/>
          </a:prstGeom>
          <a:noFill/>
          <a:ln w="12700">
            <a:noFill/>
            <a:miter lim="800000"/>
            <a:headEnd type="none" w="sm" len="sm"/>
            <a:tailEnd type="none" w="sm" len="sm"/>
          </a:ln>
          <a:effectLst/>
        </p:spPr>
        <p:txBody>
          <a:bodyPr vert="horz" wrap="square" lIns="91417" tIns="45709" rIns="91417" bIns="45709" numCol="1" anchor="t" anchorCtr="0" compatLnSpc="1">
            <a:prstTxWarp prst="textNoShape">
              <a:avLst/>
            </a:prstTxWarp>
            <a:spAutoFit/>
          </a:bodyPr>
          <a:lstStyle/>
          <a:p>
            <a:pPr algn="ctr" defTabSz="914400">
              <a:buNone/>
            </a:pPr>
            <a:r>
              <a:rPr lang="en-US" sz="700" b="0" i="0" dirty="0">
                <a:solidFill>
                  <a:srgbClr val="FFFFFF"/>
                </a:solidFill>
                <a:latin typeface="Segoe UI"/>
                <a:ea typeface="+mn-ea"/>
                <a:cs typeface="Arial"/>
              </a:rPr>
              <a:t>© Microsoft Corporation, 2011 г. Все права защищены. Microsoft, Windows, Windows Vista и другие названия продуктов являются или могут являться </a:t>
            </a:r>
            <a:r>
              <a:rPr lang="en-US" sz="700" b="0" i="0" dirty="0" err="1">
                <a:solidFill>
                  <a:srgbClr val="FFFFFF"/>
                </a:solidFill>
                <a:latin typeface="Segoe UI"/>
                <a:ea typeface="+mn-ea"/>
                <a:cs typeface="Arial"/>
              </a:rPr>
              <a:t>охраняемыми</a:t>
            </a:r>
            <a:r>
              <a:rPr lang="en-US" sz="700" b="0" i="0" dirty="0">
                <a:solidFill>
                  <a:srgbClr val="FFFFFF"/>
                </a:solidFill>
                <a:latin typeface="Segoe UI"/>
                <a:ea typeface="+mn-ea"/>
                <a:cs typeface="Arial"/>
              </a:rPr>
              <a:t> </a:t>
            </a:r>
            <a:r>
              <a:rPr lang="en-US" sz="700" b="0" i="0" dirty="0" err="1">
                <a:solidFill>
                  <a:srgbClr val="FFFFFF"/>
                </a:solidFill>
                <a:latin typeface="Segoe UI"/>
                <a:ea typeface="+mn-ea"/>
                <a:cs typeface="Arial"/>
              </a:rPr>
              <a:t>товарными</a:t>
            </a:r>
            <a:r>
              <a:rPr lang="en-US" sz="700" b="0" i="0" dirty="0">
                <a:solidFill>
                  <a:srgbClr val="FFFFFF"/>
                </a:solidFill>
                <a:latin typeface="Segoe UI"/>
                <a:ea typeface="+mn-ea"/>
                <a:cs typeface="Arial"/>
              </a:rPr>
              <a:t> </a:t>
            </a:r>
            <a:r>
              <a:rPr lang="en-US" sz="700" b="0" i="0" dirty="0" err="1">
                <a:solidFill>
                  <a:srgbClr val="FFFFFF"/>
                </a:solidFill>
                <a:latin typeface="Segoe UI"/>
                <a:ea typeface="+mn-ea"/>
                <a:cs typeface="Arial"/>
              </a:rPr>
              <a:t>знаками</a:t>
            </a:r>
            <a:r>
              <a:rPr lang="en-US" sz="700" b="0" i="0" dirty="0">
                <a:solidFill>
                  <a:srgbClr val="FFFFFF"/>
                </a:solidFill>
                <a:latin typeface="Segoe UI"/>
                <a:ea typeface="+mn-ea"/>
                <a:cs typeface="Arial"/>
              </a:rPr>
              <a:t> в США и других странах.</a:t>
            </a:r>
          </a:p>
          <a:p>
            <a:pPr algn="ctr" defTabSz="914400">
              <a:buNone/>
            </a:pPr>
            <a:r>
              <a:rPr lang="en-US" sz="700" b="0" i="0" dirty="0">
                <a:solidFill>
                  <a:srgbClr val="FFFFFF"/>
                </a:solidFill>
                <a:latin typeface="Segoe UI"/>
                <a:ea typeface="+mn-ea"/>
                <a:cs typeface="Arial"/>
              </a:rPr>
              <a:t>Вся информация в данном документе предоставлена исключительно в информационных целях и отражает точку зрения компании Microsoft на освещаемые в документе вопросы на момент публикации документа</a:t>
            </a:r>
            <a:r>
              <a:rPr lang="en-US" sz="700" b="0" i="0" dirty="0" smtClean="0">
                <a:solidFill>
                  <a:srgbClr val="FFFFFF"/>
                </a:solidFill>
                <a:latin typeface="Segoe UI"/>
                <a:ea typeface="+mn-ea"/>
                <a:cs typeface="Arial"/>
              </a:rPr>
              <a:t>. Поскольку </a:t>
            </a:r>
            <a:r>
              <a:rPr lang="en-US" sz="700" b="0" i="0" dirty="0">
                <a:solidFill>
                  <a:srgbClr val="FFFFFF"/>
                </a:solidFill>
                <a:latin typeface="Segoe UI"/>
                <a:ea typeface="+mn-ea"/>
                <a:cs typeface="Arial"/>
              </a:rPr>
              <a:t>компания Microsoft должна реагировать на изменяющиеся условия рынка, ничто в этом документе не может расцениваться как обязательства компании Microsoft. Это означает, что компания Microsoft не может гарантировать точность какой-либо информации, представленной в данном документе, после даты публикации</a:t>
            </a:r>
            <a:r>
              <a:rPr lang="en-US" sz="700" b="0" i="0" dirty="0" smtClean="0">
                <a:solidFill>
                  <a:srgbClr val="FFFFFF"/>
                </a:solidFill>
                <a:latin typeface="Segoe UI"/>
                <a:ea typeface="+mn-ea"/>
                <a:cs typeface="Arial"/>
              </a:rPr>
              <a:t>. КОМПАНИЯ </a:t>
            </a:r>
            <a:r>
              <a:rPr lang="en-US" sz="700" b="0" i="0" dirty="0">
                <a:solidFill>
                  <a:srgbClr val="FFFFFF"/>
                </a:solidFill>
                <a:latin typeface="Segoe UI"/>
                <a:ea typeface="+mn-ea"/>
                <a:cs typeface="Arial"/>
              </a:rPr>
              <a:t>MICROSOFT НЕ ДАЕТ В ДАННОЙ ПРЕЗЕНТАЦИИ НИКАКИХ ЯВНЫХ ИЛИ СКРЫТЫХ ГАРАНТИЙНЫХ ОБЯЗАТЕЛЬСТВ.</a:t>
            </a:r>
          </a:p>
        </p:txBody>
      </p:sp>
    </p:spTree>
    <p:extLst>
      <p:ext uri="{BB962C8B-B14F-4D97-AF65-F5344CB8AC3E}">
        <p14:creationId xmlns:p14="http://schemas.microsoft.com/office/powerpoint/2010/main" val="201179236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2"/>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2"/>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Логотип и слоган Microsoft"/>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3"/>
            <a:ext cx="1595652"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72009600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185619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3"/>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317604549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1" tIns="76189" rIns="152381" bIns="7618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1713537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8" y="2234115"/>
            <a:ext cx="8373521" cy="1359196"/>
          </a:xfrm>
        </p:spPr>
        <p:txBody>
          <a:bodyPr anchor="ctr" anchorCtr="0">
            <a:noAutofit/>
          </a:bodyPr>
          <a:lstStyle>
            <a:lvl1pPr>
              <a:lnSpc>
                <a:spcPct val="90000"/>
              </a:lnSpc>
              <a:defRPr sz="88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8" y="4612343"/>
            <a:ext cx="5454333" cy="1526572"/>
          </a:xfrm>
        </p:spPr>
        <p:txBody>
          <a:bodyPr/>
          <a:lstStyle>
            <a:lvl1pPr marL="0" indent="0">
              <a:buFont typeface="Arial" pitchFamily="34" charset="0"/>
              <a:buNone/>
              <a:defRPr sz="3200">
                <a:solidFill>
                  <a:schemeClr val="bg1">
                    <a:alpha val="98000"/>
                  </a:schemeClr>
                </a:solidFill>
                <a:latin typeface="+mj-lt"/>
              </a:defRPr>
            </a:lvl1pPr>
            <a:lvl2pPr marL="613473" indent="0">
              <a:buFont typeface="Arial" pitchFamily="34" charset="0"/>
              <a:buNone/>
              <a:defRPr/>
            </a:lvl2pPr>
            <a:lvl3pPr marL="1140204" indent="0">
              <a:buFont typeface="Arial" pitchFamily="34" charset="0"/>
              <a:buNone/>
              <a:defRPr/>
            </a:lvl3pPr>
            <a:lvl4pPr marL="1677524" indent="0">
              <a:buFont typeface="Arial" pitchFamily="34" charset="0"/>
              <a:buNone/>
              <a:defRPr/>
            </a:lvl4pPr>
            <a:lvl5pPr marL="213868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96943492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3"/>
            <a:ext cx="11149013" cy="1261884"/>
          </a:xfrm>
        </p:spPr>
        <p:txBody>
          <a:bodyPr/>
          <a:lstStyle>
            <a:lvl1pPr marL="4233" indent="0">
              <a:spcBef>
                <a:spcPts val="0"/>
              </a:spcBef>
              <a:spcAft>
                <a:spcPts val="1200"/>
              </a:spcAft>
              <a:buSzPct val="80000"/>
              <a:buFont typeface="Arial" pitchFamily="34" charset="0"/>
              <a:buNone/>
              <a:defRPr sz="5300" spc="-133" baseline="0">
                <a:gradFill>
                  <a:gsLst>
                    <a:gs pos="0">
                      <a:srgbClr val="595959"/>
                    </a:gs>
                    <a:gs pos="86000">
                      <a:srgbClr val="595959"/>
                    </a:gs>
                  </a:gsLst>
                  <a:lin ang="5400000" scaled="0"/>
                </a:gradFill>
                <a:latin typeface="Segoe UI Light" pitchFamily="34" charset="0"/>
              </a:defRPr>
            </a:lvl1pPr>
            <a:lvl2pPr marL="4233" indent="0">
              <a:spcBef>
                <a:spcPts val="0"/>
              </a:spcBef>
              <a:buSzPct val="80000"/>
              <a:buFont typeface="Arial" pitchFamily="34" charset="0"/>
              <a:buNone/>
              <a:defRPr sz="2700" spc="-67" baseline="0">
                <a:gradFill>
                  <a:gsLst>
                    <a:gs pos="0">
                      <a:srgbClr val="595959"/>
                    </a:gs>
                    <a:gs pos="86000">
                      <a:srgbClr val="595959"/>
                    </a:gs>
                  </a:gsLst>
                  <a:lin ang="5400000" scaled="0"/>
                </a:gradFill>
              </a:defRPr>
            </a:lvl2pPr>
            <a:lvl3pPr marL="1677524" indent="-53731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2138683" indent="-4611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2587151" indent="-4484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6"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dirty="0">
              <a:solidFill>
                <a:srgbClr val="DDDDDD"/>
              </a:solidFill>
            </a:endParaRPr>
          </a:p>
        </p:txBody>
      </p:sp>
    </p:spTree>
    <p:extLst>
      <p:ext uri="{BB962C8B-B14F-4D97-AF65-F5344CB8AC3E}">
        <p14:creationId xmlns:p14="http://schemas.microsoft.com/office/powerpoint/2010/main" val="56243764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lgn="l" defTabSz="121843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13"/>
            <a:ext cx="11149013" cy="2713905"/>
          </a:xfrm>
        </p:spPr>
        <p:txBody>
          <a:bodyPr/>
          <a:lstStyle>
            <a:lvl1pPr marL="0" indent="0">
              <a:spcBef>
                <a:spcPts val="0"/>
              </a:spcBef>
              <a:spcAft>
                <a:spcPts val="0"/>
              </a:spcAft>
              <a:buFont typeface="Arial" pitchFamily="34" charset="0"/>
              <a:buNone/>
              <a:defRPr lang="en-US" sz="4300" kern="1200" dirty="0" smtClean="0">
                <a:gradFill>
                  <a:gsLst>
                    <a:gs pos="0">
                      <a:srgbClr val="595959"/>
                    </a:gs>
                    <a:gs pos="86000">
                      <a:srgbClr val="595959"/>
                    </a:gs>
                  </a:gsLst>
                  <a:lin ang="5400000" scaled="0"/>
                </a:gradFill>
                <a:latin typeface="+mn-lt"/>
                <a:ea typeface="+mn-ea"/>
                <a:cs typeface="+mn-cs"/>
              </a:defRPr>
            </a:lvl1pPr>
            <a:lvl2pPr marL="918093" indent="-456921">
              <a:spcBef>
                <a:spcPts val="0"/>
              </a:spcBef>
              <a:spcAft>
                <a:spcPts val="0"/>
              </a:spcAft>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533"/>
              </a:spcAft>
              <a:buNone/>
              <a:defRPr sz="2700"/>
            </a:lvl3pPr>
            <a:lvl4pPr marL="0" indent="0">
              <a:spcBef>
                <a:spcPts val="0"/>
              </a:spcBef>
              <a:spcAft>
                <a:spcPts val="533"/>
              </a:spcAft>
              <a:buNone/>
              <a:defRPr/>
            </a:lvl4pPr>
            <a:lvl5pPr marL="456921" indent="-456921">
              <a:spcBef>
                <a:spcPts val="0"/>
              </a:spcBef>
              <a:spcAft>
                <a:spcPts val="533"/>
              </a:spcAft>
              <a:buFont typeface="Arial" pitchFamily="34" charset="0"/>
              <a:buChar char="•"/>
              <a:defRPr/>
            </a:lvl5pPr>
            <a:lvl6pPr marL="1377135" indent="-456921">
              <a:buFont typeface="Arial" pitchFamily="34" charset="0"/>
              <a:buChar char="•"/>
              <a:defRPr sz="3200">
                <a:gradFill>
                  <a:gsLst>
                    <a:gs pos="0">
                      <a:srgbClr val="595959"/>
                    </a:gs>
                    <a:gs pos="86000">
                      <a:srgbClr val="595959"/>
                    </a:gs>
                  </a:gsLst>
                  <a:lin ang="5400000" scaled="0"/>
                </a:gradFill>
              </a:defRPr>
            </a:lvl6pPr>
            <a:lvl7pPr marL="1673292" indent="-300394">
              <a:defRPr>
                <a:gradFill>
                  <a:gsLst>
                    <a:gs pos="0">
                      <a:srgbClr val="595959"/>
                    </a:gs>
                    <a:gs pos="86000">
                      <a:srgbClr val="595959"/>
                    </a:gs>
                  </a:gsLst>
                  <a:lin ang="5400000" scaled="0"/>
                </a:gradFill>
              </a:defRPr>
            </a:lvl7pPr>
            <a:lvl8pPr marL="1982144" indent="-308857">
              <a:defRPr>
                <a:gradFill>
                  <a:gsLst>
                    <a:gs pos="0">
                      <a:srgbClr val="595959"/>
                    </a:gs>
                    <a:gs pos="86000">
                      <a:srgbClr val="595959"/>
                    </a:gs>
                  </a:gsLst>
                  <a:lin ang="5400000" scaled="0"/>
                </a:gradFill>
              </a:defRPr>
            </a:lvl8pPr>
          </a:lstStyle>
          <a:p>
            <a:pPr marL="461155" lvl="0" indent="-461155" algn="l" defTabSz="1218431" rtl="0" eaLnBrk="1" latinLnBrk="0" hangingPunct="1">
              <a:lnSpc>
                <a:spcPct val="90000"/>
              </a:lnSpc>
              <a:spcBef>
                <a:spcPct val="20000"/>
              </a:spcBef>
              <a:buSzPct val="90000"/>
              <a:buFont typeface="Arial" pitchFamily="34" charset="0"/>
              <a:buChar char="•"/>
            </a:pPr>
            <a:r>
              <a:rPr lang="en-US" smtClean="0"/>
              <a:t>Click to edit Master text styles</a:t>
            </a:r>
          </a:p>
          <a:p>
            <a:pPr marL="461155" lvl="1" indent="-461155" algn="l" defTabSz="1218431" rtl="0" eaLnBrk="1" latinLnBrk="0" hangingPunct="1">
              <a:lnSpc>
                <a:spcPct val="90000"/>
              </a:lnSpc>
              <a:spcBef>
                <a:spcPct val="20000"/>
              </a:spcBef>
              <a:buSzPct val="90000"/>
              <a:buFont typeface="Arial" pitchFamily="34" charset="0"/>
              <a:buChar char="•"/>
            </a:pPr>
            <a:r>
              <a:rPr lang="en-US" smtClean="0"/>
              <a:t>Second level</a:t>
            </a:r>
          </a:p>
          <a:p>
            <a:pPr marL="461155" lvl="2" indent="-461155" algn="l" defTabSz="1218431" rtl="0" eaLnBrk="1" latinLnBrk="0" hangingPunct="1">
              <a:lnSpc>
                <a:spcPct val="90000"/>
              </a:lnSpc>
              <a:spcBef>
                <a:spcPct val="20000"/>
              </a:spcBef>
              <a:buSzPct val="90000"/>
              <a:buFont typeface="Arial" pitchFamily="34" charset="0"/>
              <a:buChar char="•"/>
            </a:pPr>
            <a:r>
              <a:rPr lang="en-US" smtClean="0"/>
              <a:t>Third level</a:t>
            </a:r>
          </a:p>
          <a:p>
            <a:pPr marL="461155" lvl="3" indent="-461155" algn="l" defTabSz="1218431" rtl="0" eaLnBrk="1" latinLnBrk="0" hangingPunct="1">
              <a:lnSpc>
                <a:spcPct val="90000"/>
              </a:lnSpc>
              <a:spcBef>
                <a:spcPct val="20000"/>
              </a:spcBef>
              <a:buSzPct val="90000"/>
              <a:buFont typeface="Arial" pitchFamily="34" charset="0"/>
              <a:buChar char="•"/>
            </a:pPr>
            <a:r>
              <a:rPr lang="en-US" smtClean="0"/>
              <a:t>Fourth level</a:t>
            </a:r>
          </a:p>
          <a:p>
            <a:pPr marL="461155" lvl="4" indent="-461155" algn="l" defTabSz="121843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7"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dirty="0">
              <a:solidFill>
                <a:srgbClr val="DDDDDD"/>
              </a:solidFill>
            </a:endParaRPr>
          </a:p>
        </p:txBody>
      </p:sp>
    </p:spTree>
    <p:extLst>
      <p:ext uri="{BB962C8B-B14F-4D97-AF65-F5344CB8AC3E}">
        <p14:creationId xmlns:p14="http://schemas.microsoft.com/office/powerpoint/2010/main" val="385892807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3258328"/>
          </a:xfrm>
        </p:spPr>
        <p:txBody>
          <a:bodyPr/>
          <a:lstStyle>
            <a:lvl1pPr marL="454808" indent="-454808">
              <a:lnSpc>
                <a:spcPct val="90000"/>
              </a:lnSpc>
              <a:buSzPct val="80000"/>
              <a:buFont typeface="Arial" pitchFamily="34" charset="0"/>
              <a:buChar char="•"/>
              <a:defRPr sz="4300"/>
            </a:lvl1pPr>
            <a:lvl2pPr marL="835591" indent="-380773">
              <a:lnSpc>
                <a:spcPct val="90000"/>
              </a:lnSpc>
              <a:buSzPct val="80000"/>
              <a:buFont typeface="Arial" pitchFamily="34" charset="0"/>
              <a:buChar char="•"/>
              <a:defRPr sz="3700"/>
            </a:lvl2pPr>
            <a:lvl3pPr marL="1218480" indent="-382890">
              <a:lnSpc>
                <a:spcPct val="90000"/>
              </a:lnSpc>
              <a:buSzPct val="80000"/>
              <a:buFont typeface="Arial" pitchFamily="34" charset="0"/>
              <a:buChar char="•"/>
              <a:defRPr sz="3200"/>
            </a:lvl3pPr>
            <a:lvl4pPr marL="2282524" indent="-300394">
              <a:lnSpc>
                <a:spcPct val="90000"/>
              </a:lnSpc>
              <a:buSzPct val="80000"/>
              <a:buFont typeface="Arial" pitchFamily="34" charset="0"/>
              <a:buChar char="•"/>
              <a:defRPr sz="2700"/>
            </a:lvl4pPr>
            <a:lvl5pPr marL="2591384" indent="-308857">
              <a:lnSpc>
                <a:spcPct val="90000"/>
              </a:lnSpc>
              <a:buSzPct val="80000"/>
              <a:buFont typeface="Arial" pitchFamily="34" charset="0"/>
              <a:buChar char="•"/>
              <a:defRPr sz="27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3258328"/>
          </a:xfrm>
        </p:spPr>
        <p:txBody>
          <a:bodyPr/>
          <a:lstStyle>
            <a:lvl1pPr marL="609240" indent="-609240">
              <a:lnSpc>
                <a:spcPct val="90000"/>
              </a:lnSpc>
              <a:buSzPct val="80000"/>
              <a:buFont typeface="Arial" pitchFamily="34" charset="0"/>
              <a:buChar char="•"/>
              <a:defRPr lang="en-US" sz="4300" kern="1200" dirty="0" smtClean="0">
                <a:gradFill>
                  <a:gsLst>
                    <a:gs pos="0">
                      <a:srgbClr val="595959"/>
                    </a:gs>
                    <a:gs pos="86000">
                      <a:srgbClr val="595959"/>
                    </a:gs>
                  </a:gsLst>
                  <a:lin ang="5400000" scaled="0"/>
                </a:gradFill>
                <a:latin typeface="+mn-lt"/>
                <a:ea typeface="+mn-ea"/>
                <a:cs typeface="+mn-cs"/>
              </a:defRPr>
            </a:lvl1pPr>
            <a:lvl2pPr marL="1064058" indent="-609240">
              <a:lnSpc>
                <a:spcPct val="90000"/>
              </a:lnSpc>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292516" indent="-45692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2439072" indent="-456921">
              <a:lnSpc>
                <a:spcPct val="90000"/>
              </a:lnSpc>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2739462" indent="-456921">
              <a:lnSpc>
                <a:spcPct val="90000"/>
              </a:lnSpc>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a:defRPr sz="2400"/>
            </a:lvl6pPr>
            <a:lvl7pPr>
              <a:defRPr sz="2400"/>
            </a:lvl7pPr>
            <a:lvl8pPr>
              <a:defRPr sz="2400"/>
            </a:lvl8pPr>
            <a:lvl9pPr>
              <a:defRPr sz="2400"/>
            </a:lvl9pPr>
          </a:lstStyle>
          <a:p>
            <a:pPr marL="454808" lvl="0" indent="-454808" algn="l" defTabSz="1218431" rtl="0" eaLnBrk="1" latinLnBrk="0" hangingPunct="1">
              <a:lnSpc>
                <a:spcPct val="90000"/>
              </a:lnSpc>
              <a:spcBef>
                <a:spcPct val="20000"/>
              </a:spcBef>
              <a:buSzPct val="80000"/>
              <a:buFont typeface="Arial" pitchFamily="34" charset="0"/>
              <a:buChar char="•"/>
            </a:pPr>
            <a:r>
              <a:rPr lang="en-US" smtClean="0"/>
              <a:t>Click to edit Master text styles</a:t>
            </a:r>
          </a:p>
          <a:p>
            <a:pPr marL="454808" lvl="1" indent="-454808" algn="l" defTabSz="1218431" rtl="0" eaLnBrk="1" latinLnBrk="0" hangingPunct="1">
              <a:lnSpc>
                <a:spcPct val="90000"/>
              </a:lnSpc>
              <a:spcBef>
                <a:spcPct val="20000"/>
              </a:spcBef>
              <a:buSzPct val="80000"/>
              <a:buFont typeface="Arial" pitchFamily="34" charset="0"/>
              <a:buChar char="•"/>
            </a:pPr>
            <a:r>
              <a:rPr lang="en-US" smtClean="0"/>
              <a:t>Second level</a:t>
            </a:r>
          </a:p>
          <a:p>
            <a:pPr marL="454808" lvl="2" indent="-454808" algn="l" defTabSz="1218431" rtl="0" eaLnBrk="1" latinLnBrk="0" hangingPunct="1">
              <a:lnSpc>
                <a:spcPct val="90000"/>
              </a:lnSpc>
              <a:spcBef>
                <a:spcPct val="20000"/>
              </a:spcBef>
              <a:buSzPct val="80000"/>
              <a:buFont typeface="Arial" pitchFamily="34" charset="0"/>
              <a:buChar char="•"/>
            </a:pPr>
            <a:r>
              <a:rPr lang="en-US" smtClean="0"/>
              <a:t>Third level</a:t>
            </a:r>
          </a:p>
          <a:p>
            <a:pPr marL="454808" lvl="3" indent="-454808" algn="l" defTabSz="1218431" rtl="0" eaLnBrk="1" latinLnBrk="0" hangingPunct="1">
              <a:lnSpc>
                <a:spcPct val="90000"/>
              </a:lnSpc>
              <a:spcBef>
                <a:spcPct val="20000"/>
              </a:spcBef>
              <a:buSzPct val="80000"/>
              <a:buFont typeface="Arial" pitchFamily="34" charset="0"/>
              <a:buChar char="•"/>
            </a:pPr>
            <a:r>
              <a:rPr lang="en-US" smtClean="0"/>
              <a:t>Fourth level</a:t>
            </a:r>
          </a:p>
          <a:p>
            <a:pPr marL="454808" lvl="4" indent="-454808" algn="l" defTabSz="121843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6"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dirty="0">
              <a:solidFill>
                <a:srgbClr val="DDDDDD"/>
              </a:solidFill>
            </a:endParaRPr>
          </a:p>
        </p:txBody>
      </p:sp>
    </p:spTree>
    <p:extLst>
      <p:ext uri="{BB962C8B-B14F-4D97-AF65-F5344CB8AC3E}">
        <p14:creationId xmlns:p14="http://schemas.microsoft.com/office/powerpoint/2010/main" val="232102352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519113" y="709150"/>
            <a:ext cx="5486400" cy="1181863"/>
          </a:xfrm>
        </p:spPr>
        <p:txBody>
          <a:bodyPr anchor="b"/>
          <a:lstStyle>
            <a:lvl1pPr marL="0" indent="0">
              <a:lnSpc>
                <a:spcPct val="90000"/>
              </a:lnSpc>
              <a:spcBef>
                <a:spcPts val="0"/>
              </a:spcBef>
              <a:buNone/>
              <a:defRPr sz="4300" b="0">
                <a:latin typeface="Segoe UI Light" pitchFamily="34" charset="0"/>
              </a:defRPr>
            </a:lvl1pPr>
            <a:lvl2pPr marL="609216" indent="0">
              <a:buNone/>
              <a:defRPr sz="2700" b="1"/>
            </a:lvl2pPr>
            <a:lvl3pPr marL="1218431" indent="0">
              <a:buNone/>
              <a:defRPr sz="2400" b="1"/>
            </a:lvl3pPr>
            <a:lvl4pPr marL="1827647" indent="0">
              <a:buNone/>
              <a:defRPr sz="2100" b="1"/>
            </a:lvl4pPr>
            <a:lvl5pPr marL="2436859" indent="0">
              <a:buNone/>
              <a:defRPr sz="2100" b="1"/>
            </a:lvl5pPr>
            <a:lvl6pPr marL="3046066" indent="0">
              <a:buNone/>
              <a:defRPr sz="2100" b="1"/>
            </a:lvl6pPr>
            <a:lvl7pPr marL="3655292" indent="0">
              <a:buNone/>
              <a:defRPr sz="2100" b="1"/>
            </a:lvl7pPr>
            <a:lvl8pPr marL="4264504" indent="0">
              <a:buNone/>
              <a:defRPr sz="2100" b="1"/>
            </a:lvl8pPr>
            <a:lvl9pPr marL="4873716"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507869" y="2266797"/>
            <a:ext cx="5484971" cy="3110595"/>
          </a:xfrm>
        </p:spPr>
        <p:txBody>
          <a:bodyPr/>
          <a:lstStyle>
            <a:lvl1pPr marL="537314" indent="-537314">
              <a:buSzPct val="80000"/>
              <a:buFont typeface="Arial" pitchFamily="34" charset="0"/>
              <a:buChar char="•"/>
              <a:defRPr sz="3700"/>
            </a:lvl1pPr>
            <a:lvl2pPr marL="992130" indent="-429430">
              <a:buSzPct val="80000"/>
              <a:buFont typeface="Arial" pitchFamily="34" charset="0"/>
              <a:buChar char="•"/>
              <a:defRPr sz="3700"/>
            </a:lvl2pPr>
            <a:lvl3pPr marL="1368671" indent="-376541" defTabSz="1372904">
              <a:buSzPct val="80000"/>
              <a:buFont typeface="Arial" pitchFamily="34" charset="0"/>
              <a:buChar char="•"/>
              <a:defRPr sz="3200"/>
            </a:lvl3pPr>
            <a:lvl4pPr marL="1755793" indent="-382890">
              <a:buSzPct val="80000"/>
              <a:buFont typeface="Arial" pitchFamily="34" charset="0"/>
              <a:buChar char="•"/>
              <a:defRPr sz="2700"/>
            </a:lvl4pPr>
            <a:lvl5pPr marL="2054064" indent="-298277">
              <a:buSzPct val="80000"/>
              <a:buFont typeface="Arial" pitchFamily="34" charset="0"/>
              <a:buChar char="•"/>
              <a:defRPr sz="27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709150"/>
            <a:ext cx="5486400" cy="1181863"/>
          </a:xfrm>
        </p:spPr>
        <p:txBody>
          <a:bodyPr anchor="b"/>
          <a:lstStyle>
            <a:lvl1pPr marL="0" indent="0">
              <a:lnSpc>
                <a:spcPct val="90000"/>
              </a:lnSpc>
              <a:spcBef>
                <a:spcPts val="0"/>
              </a:spcBef>
              <a:buNone/>
              <a:defRPr sz="4300" b="0">
                <a:latin typeface="Segoe UI Light" pitchFamily="34" charset="0"/>
              </a:defRPr>
            </a:lvl1pPr>
            <a:lvl2pPr marL="609216" indent="0">
              <a:buNone/>
              <a:defRPr sz="2700" b="1"/>
            </a:lvl2pPr>
            <a:lvl3pPr marL="1218431" indent="0">
              <a:buNone/>
              <a:defRPr sz="2400" b="1"/>
            </a:lvl3pPr>
            <a:lvl4pPr marL="1827647" indent="0">
              <a:buNone/>
              <a:defRPr sz="2100" b="1"/>
            </a:lvl4pPr>
            <a:lvl5pPr marL="2436859" indent="0">
              <a:buNone/>
              <a:defRPr sz="2100" b="1"/>
            </a:lvl5pPr>
            <a:lvl6pPr marL="3046066" indent="0">
              <a:buNone/>
              <a:defRPr sz="2100" b="1"/>
            </a:lvl6pPr>
            <a:lvl7pPr marL="3655292" indent="0">
              <a:buNone/>
              <a:defRPr sz="2100" b="1"/>
            </a:lvl7pPr>
            <a:lvl8pPr marL="4264504" indent="0">
              <a:buNone/>
              <a:defRPr sz="2100" b="1"/>
            </a:lvl8pPr>
            <a:lvl9pPr marL="4873716"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3110595"/>
          </a:xfrm>
        </p:spPr>
        <p:txBody>
          <a:bodyPr/>
          <a:lstStyle>
            <a:lvl1pPr marL="394866" indent="-394866">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1pPr>
            <a:lvl2pPr marL="609240" indent="-609240">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019628" indent="-456921">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1829836" indent="-456921">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1449064" indent="-456921">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marL="1829836" indent="-456921">
              <a:defRPr sz="2100"/>
            </a:lvl6pPr>
            <a:lvl7pPr marL="2136566" indent="-380773">
              <a:defRPr sz="2100"/>
            </a:lvl7pPr>
            <a:lvl8pPr>
              <a:defRPr sz="2100"/>
            </a:lvl8pPr>
            <a:lvl9pPr>
              <a:defRPr sz="2100"/>
            </a:lvl9pPr>
          </a:lstStyle>
          <a:p>
            <a:pPr marL="537314" lvl="0" indent="-537314" algn="l" defTabSz="1218431" rtl="0" eaLnBrk="1" latinLnBrk="0" hangingPunct="1">
              <a:lnSpc>
                <a:spcPct val="90000"/>
              </a:lnSpc>
              <a:spcBef>
                <a:spcPct val="20000"/>
              </a:spcBef>
              <a:buSzPct val="80000"/>
            </a:pPr>
            <a:r>
              <a:rPr lang="en-US" smtClean="0"/>
              <a:t>Click to edit Master text styles</a:t>
            </a:r>
          </a:p>
          <a:p>
            <a:pPr marL="537314" lvl="1" indent="-537314" algn="l" defTabSz="1218431" rtl="0" eaLnBrk="1" latinLnBrk="0" hangingPunct="1">
              <a:lnSpc>
                <a:spcPct val="90000"/>
              </a:lnSpc>
              <a:spcBef>
                <a:spcPct val="20000"/>
              </a:spcBef>
              <a:buSzPct val="80000"/>
            </a:pPr>
            <a:r>
              <a:rPr lang="en-US" smtClean="0"/>
              <a:t>Second level</a:t>
            </a:r>
          </a:p>
          <a:p>
            <a:pPr marL="537314" lvl="2" indent="-537314" algn="l" defTabSz="1218431" rtl="0" eaLnBrk="1" latinLnBrk="0" hangingPunct="1">
              <a:lnSpc>
                <a:spcPct val="90000"/>
              </a:lnSpc>
              <a:spcBef>
                <a:spcPct val="20000"/>
              </a:spcBef>
              <a:buSzPct val="80000"/>
            </a:pPr>
            <a:r>
              <a:rPr lang="en-US" smtClean="0"/>
              <a:t>Third level</a:t>
            </a:r>
          </a:p>
          <a:p>
            <a:pPr marL="537314" lvl="3" indent="-537314" algn="l" defTabSz="1218431" rtl="0" eaLnBrk="1" latinLnBrk="0" hangingPunct="1">
              <a:lnSpc>
                <a:spcPct val="90000"/>
              </a:lnSpc>
              <a:spcBef>
                <a:spcPct val="20000"/>
              </a:spcBef>
              <a:buSzPct val="80000"/>
            </a:pPr>
            <a:r>
              <a:rPr lang="en-US" smtClean="0"/>
              <a:t>Fourth level</a:t>
            </a:r>
          </a:p>
          <a:p>
            <a:pPr marL="537314" lvl="4" indent="-537314" algn="l" defTabSz="121843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8"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dirty="0">
              <a:solidFill>
                <a:srgbClr val="DDDDDD"/>
              </a:solidFill>
            </a:endParaRPr>
          </a:p>
        </p:txBody>
      </p:sp>
    </p:spTree>
    <p:extLst>
      <p:ext uri="{BB962C8B-B14F-4D97-AF65-F5344CB8AC3E}">
        <p14:creationId xmlns:p14="http://schemas.microsoft.com/office/powerpoint/2010/main" val="89361146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4"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dirty="0">
              <a:solidFill>
                <a:srgbClr val="DDDDDD"/>
              </a:solidFill>
            </a:endParaRPr>
          </a:p>
        </p:txBody>
      </p:sp>
    </p:spTree>
    <p:extLst>
      <p:ext uri="{BB962C8B-B14F-4D97-AF65-F5344CB8AC3E}">
        <p14:creationId xmlns:p14="http://schemas.microsoft.com/office/powerpoint/2010/main" val="421838363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3"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dirty="0">
              <a:solidFill>
                <a:srgbClr val="DDDDDD"/>
              </a:solidFill>
            </a:endParaRPr>
          </a:p>
        </p:txBody>
      </p:sp>
    </p:spTree>
    <p:extLst>
      <p:ext uri="{BB962C8B-B14F-4D97-AF65-F5344CB8AC3E}">
        <p14:creationId xmlns:p14="http://schemas.microsoft.com/office/powerpoint/2010/main" val="107391250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797" tIns="60900" rIns="121797" bIns="60900" numCol="1" spcCol="0" rtlCol="0" anchor="ctr" anchorCtr="0" compatLnSpc="1">
            <a:prstTxWarp prst="textNoShape">
              <a:avLst/>
            </a:prstTxWarp>
          </a:bodyPr>
          <a:lstStyle/>
          <a:p>
            <a:pPr algn="ctr" defTabSz="1217664"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121843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9" y="2804417"/>
            <a:ext cx="6945312" cy="2468368"/>
          </a:xfrm>
        </p:spPr>
        <p:txBody>
          <a:bodyPr lIns="243697" tIns="243697" anchor="ctr" anchorCtr="0"/>
          <a:lstStyle>
            <a:lvl1pPr marL="765779" indent="-761547">
              <a:spcAft>
                <a:spcPts val="1600"/>
              </a:spcAft>
              <a:buNone/>
              <a:defRPr lang="en-US" sz="5900" kern="1200" spc="-133"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3200" kern="1200" spc="-67" baseline="0" dirty="0">
                <a:gradFill>
                  <a:gsLst>
                    <a:gs pos="0">
                      <a:srgbClr val="595959"/>
                    </a:gs>
                    <a:gs pos="86000">
                      <a:srgbClr val="595959"/>
                    </a:gs>
                  </a:gsLst>
                  <a:lin ang="5400000" scaled="0"/>
                </a:gradFill>
                <a:latin typeface="+mn-lt"/>
                <a:ea typeface="+mn-ea"/>
                <a:cs typeface="+mn-cs"/>
              </a:defRPr>
            </a:lvl2pPr>
          </a:lstStyle>
          <a:p>
            <a:pPr marL="4233" lvl="0" indent="0" algn="l" defTabSz="1218431" rtl="0" eaLnBrk="1" latinLnBrk="0" hangingPunct="1">
              <a:lnSpc>
                <a:spcPct val="90000"/>
              </a:lnSpc>
              <a:spcBef>
                <a:spcPts val="0"/>
              </a:spcBef>
              <a:spcAft>
                <a:spcPts val="1200"/>
              </a:spcAft>
              <a:buSzPct val="80000"/>
            </a:pPr>
            <a:r>
              <a:rPr lang="en-US" smtClean="0"/>
              <a:t>Click to edit Master text styles</a:t>
            </a:r>
          </a:p>
          <a:p>
            <a:pPr marL="4233" lvl="1" indent="0" algn="l" defTabSz="1218431" rtl="0" eaLnBrk="1" latinLnBrk="0" hangingPunct="1">
              <a:lnSpc>
                <a:spcPct val="90000"/>
              </a:lnSpc>
              <a:spcBef>
                <a:spcPts val="0"/>
              </a:spcBef>
              <a:spcAft>
                <a:spcPts val="12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109681" tIns="54834" rIns="109681" bIns="54834" numCol="1" anchor="t" anchorCtr="0" compatLnSpc="1">
            <a:prstTxWarp prst="textNoShape">
              <a:avLst/>
            </a:prstTxWarp>
          </a:bodyPr>
          <a:lstStyle/>
          <a:p>
            <a:pPr defTabSz="1624353"/>
            <a:endParaRPr lang="en-US" sz="2100" dirty="0">
              <a:solidFill>
                <a:srgbClr val="292929"/>
              </a:solidFill>
            </a:endParaRPr>
          </a:p>
        </p:txBody>
      </p:sp>
    </p:spTree>
    <p:extLst>
      <p:ext uri="{BB962C8B-B14F-4D97-AF65-F5344CB8AC3E}">
        <p14:creationId xmlns:p14="http://schemas.microsoft.com/office/powerpoint/2010/main" val="264803666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480"/>
              <a:endParaRPr lang="en-US" sz="24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480"/>
              <a:endParaRPr lang="en-US" sz="2400" dirty="0">
                <a:solidFill>
                  <a:srgbClr val="292929"/>
                </a:solidFill>
              </a:endParaRPr>
            </a:p>
          </p:txBody>
        </p:sp>
      </p:grpSp>
    </p:spTree>
    <p:extLst>
      <p:ext uri="{BB962C8B-B14F-4D97-AF65-F5344CB8AC3E}">
        <p14:creationId xmlns:p14="http://schemas.microsoft.com/office/powerpoint/2010/main" val="30923888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4054075229"/>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6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45" tIns="60923" rIns="121845" bIns="60923" numCol="1" anchor="t" anchorCtr="0" compatLnSpc="1">
            <a:prstTxWarp prst="textNoShape">
              <a:avLst/>
            </a:prstTxWarp>
          </a:bodyPr>
          <a:lstStyle/>
          <a:p>
            <a:pPr defTabSz="1218480"/>
            <a:endParaRPr lang="en-US" sz="2400" dirty="0">
              <a:solidFill>
                <a:srgbClr val="292929"/>
              </a:solidFill>
            </a:endParaRPr>
          </a:p>
        </p:txBody>
      </p:sp>
    </p:spTree>
    <p:extLst>
      <p:ext uri="{BB962C8B-B14F-4D97-AF65-F5344CB8AC3E}">
        <p14:creationId xmlns:p14="http://schemas.microsoft.com/office/powerpoint/2010/main" val="322591592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5"/>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dirty="0">
                <a:solidFill>
                  <a:srgbClr val="292929"/>
                </a:solidFill>
              </a:endParaRPr>
            </a:p>
          </p:txBody>
        </p:sp>
      </p:grpSp>
    </p:spTree>
    <p:extLst>
      <p:ext uri="{BB962C8B-B14F-4D97-AF65-F5344CB8AC3E}">
        <p14:creationId xmlns:p14="http://schemas.microsoft.com/office/powerpoint/2010/main" val="128323825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109681" tIns="54834" rIns="109681" bIns="54834" numCol="1" anchor="t" anchorCtr="0" compatLnSpc="1">
            <a:prstTxWarp prst="textNoShape">
              <a:avLst/>
            </a:prstTxWarp>
          </a:bodyPr>
          <a:lstStyle/>
          <a:p>
            <a:pPr defTabSz="1218480"/>
            <a:endParaRPr lang="en-US" sz="2100" dirty="0">
              <a:solidFill>
                <a:srgbClr val="292929"/>
              </a:solidFill>
            </a:endParaRPr>
          </a:p>
        </p:txBody>
      </p:sp>
    </p:spTree>
    <p:extLst>
      <p:ext uri="{BB962C8B-B14F-4D97-AF65-F5344CB8AC3E}">
        <p14:creationId xmlns:p14="http://schemas.microsoft.com/office/powerpoint/2010/main" val="2996966091"/>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3"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480"/>
              <a:endParaRPr lang="en-US" sz="24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480"/>
              <a:endParaRPr lang="en-US" sz="2400" dirty="0">
                <a:solidFill>
                  <a:srgbClr val="292929"/>
                </a:solidFill>
              </a:endParaRPr>
            </a:p>
          </p:txBody>
        </p:sp>
      </p:grpSp>
    </p:spTree>
    <p:extLst>
      <p:ext uri="{BB962C8B-B14F-4D97-AF65-F5344CB8AC3E}">
        <p14:creationId xmlns:p14="http://schemas.microsoft.com/office/powerpoint/2010/main" val="240387325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9"/>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11700" b="0" i="0" u="none" strike="noStrike" kern="1200" cap="none" spc="-16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2"/>
            <a:ext cx="2506560" cy="291353"/>
          </a:xfrm>
          <a:prstGeom prst="rect">
            <a:avLst/>
          </a:prstGeom>
        </p:spPr>
      </p:pic>
    </p:spTree>
    <p:extLst>
      <p:ext uri="{BB962C8B-B14F-4D97-AF65-F5344CB8AC3E}">
        <p14:creationId xmlns:p14="http://schemas.microsoft.com/office/powerpoint/2010/main" val="105349225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3"/>
            <a:ext cx="11173090" cy="954012"/>
          </a:xfrm>
          <a:prstGeom prst="rect">
            <a:avLst/>
          </a:prstGeom>
          <a:noFill/>
          <a:ln w="12700">
            <a:noFill/>
            <a:miter lim="800000"/>
            <a:headEnd type="none" w="sm" len="sm"/>
            <a:tailEnd type="none" w="sm" len="sm"/>
          </a:ln>
          <a:effectLst/>
        </p:spPr>
        <p:txBody>
          <a:bodyPr vert="horz" wrap="square" lIns="121825" tIns="60913" rIns="121825" bIns="60913" numCol="1" anchor="t" anchorCtr="0" compatLnSpc="1">
            <a:prstTxWarp prst="textNoShape">
              <a:avLst/>
            </a:prstTxWarp>
            <a:spAutoFit/>
          </a:bodyPr>
          <a:lstStyle/>
          <a:p>
            <a:pPr algn="ctr" defTabSz="1216152">
              <a:buNone/>
            </a:pPr>
            <a:r>
              <a:rPr lang="en-US" sz="900" b="0" i="0" dirty="0">
                <a:solidFill>
                  <a:srgbClr val="FFFFFF"/>
                </a:solidFill>
                <a:latin typeface="Segoe UI"/>
                <a:ea typeface="+mn-ea"/>
                <a:cs typeface="Arial"/>
              </a:rPr>
              <a:t>© Microsoft Corporation, 2011 г. Все права защищены. Microsoft, Windows, Windows Vista и другие названия продуктов являются или могут являться </a:t>
            </a:r>
            <a:r>
              <a:rPr lang="en-US" sz="900" b="0" i="0" dirty="0" err="1">
                <a:solidFill>
                  <a:srgbClr val="FFFFFF"/>
                </a:solidFill>
                <a:latin typeface="Segoe UI"/>
                <a:ea typeface="+mn-ea"/>
                <a:cs typeface="Arial"/>
              </a:rPr>
              <a:t>охраняемыми</a:t>
            </a:r>
            <a:r>
              <a:rPr lang="en-US" sz="900" b="0" i="0" dirty="0">
                <a:solidFill>
                  <a:srgbClr val="FFFFFF"/>
                </a:solidFill>
                <a:latin typeface="Segoe UI"/>
                <a:ea typeface="+mn-ea"/>
                <a:cs typeface="Arial"/>
              </a:rPr>
              <a:t> </a:t>
            </a:r>
            <a:r>
              <a:rPr lang="en-US" sz="900" b="0" i="0" dirty="0" err="1">
                <a:solidFill>
                  <a:srgbClr val="FFFFFF"/>
                </a:solidFill>
                <a:latin typeface="Segoe UI"/>
                <a:ea typeface="+mn-ea"/>
                <a:cs typeface="Arial"/>
              </a:rPr>
              <a:t>товарными</a:t>
            </a:r>
            <a:r>
              <a:rPr lang="en-US" sz="900" b="0" i="0" dirty="0">
                <a:solidFill>
                  <a:srgbClr val="FFFFFF"/>
                </a:solidFill>
                <a:latin typeface="Segoe UI"/>
                <a:ea typeface="+mn-ea"/>
                <a:cs typeface="Arial"/>
              </a:rPr>
              <a:t> </a:t>
            </a:r>
            <a:r>
              <a:rPr lang="en-US" sz="900" b="0" i="0" dirty="0" err="1">
                <a:solidFill>
                  <a:srgbClr val="FFFFFF"/>
                </a:solidFill>
                <a:latin typeface="Segoe UI"/>
                <a:ea typeface="+mn-ea"/>
                <a:cs typeface="Arial"/>
              </a:rPr>
              <a:t>знаками</a:t>
            </a:r>
            <a:r>
              <a:rPr lang="en-US" sz="900" b="0" i="0" dirty="0">
                <a:solidFill>
                  <a:srgbClr val="FFFFFF"/>
                </a:solidFill>
                <a:latin typeface="Segoe UI"/>
                <a:ea typeface="+mn-ea"/>
                <a:cs typeface="Arial"/>
              </a:rPr>
              <a:t> в США и других странах.</a:t>
            </a:r>
          </a:p>
          <a:p>
            <a:pPr algn="ctr" defTabSz="1216152">
              <a:buNone/>
            </a:pPr>
            <a:r>
              <a:rPr lang="en-US" sz="900" b="0" i="0" dirty="0">
                <a:solidFill>
                  <a:srgbClr val="FFFFFF"/>
                </a:solidFill>
                <a:latin typeface="Segoe UI"/>
                <a:ea typeface="+mn-ea"/>
                <a:cs typeface="Arial"/>
              </a:rPr>
              <a:t>Вся информация в данном документе предоставлена исключительно в информационных целях и отражает точку зрения компании Microsoft на освещаемые в документе вопросы на момент публикации документа</a:t>
            </a:r>
            <a:r>
              <a:rPr lang="en-US" sz="900" b="0" i="0" dirty="0" smtClean="0">
                <a:solidFill>
                  <a:srgbClr val="FFFFFF"/>
                </a:solidFill>
                <a:latin typeface="Segoe UI"/>
                <a:ea typeface="+mn-ea"/>
                <a:cs typeface="Arial"/>
              </a:rPr>
              <a:t>. Поскольку </a:t>
            </a:r>
            <a:r>
              <a:rPr lang="en-US" sz="900" b="0" i="0" dirty="0">
                <a:solidFill>
                  <a:srgbClr val="FFFFFF"/>
                </a:solidFill>
                <a:latin typeface="Segoe UI"/>
                <a:ea typeface="+mn-ea"/>
                <a:cs typeface="Arial"/>
              </a:rPr>
              <a:t>компания Microsoft должна реагировать на изменяющиеся условия рынка, ничто в этом документе не может расцениваться как обязательства компании Microsoft. Это означает, что компания Microsoft не может гарантировать точность какой-либо информации, представленной в данном документе, после даты публикации</a:t>
            </a:r>
            <a:r>
              <a:rPr lang="en-US" sz="900" b="0" i="0" dirty="0" smtClean="0">
                <a:solidFill>
                  <a:srgbClr val="FFFFFF"/>
                </a:solidFill>
                <a:latin typeface="Segoe UI"/>
                <a:ea typeface="+mn-ea"/>
                <a:cs typeface="Arial"/>
              </a:rPr>
              <a:t>. КОМПАНИЯ </a:t>
            </a:r>
            <a:r>
              <a:rPr lang="en-US" sz="900" b="0" i="0" dirty="0">
                <a:solidFill>
                  <a:srgbClr val="FFFFFF"/>
                </a:solidFill>
                <a:latin typeface="Segoe UI"/>
                <a:ea typeface="+mn-ea"/>
                <a:cs typeface="Arial"/>
              </a:rPr>
              <a:t>MICROSOFT НЕ ДАЕТ В ДАННОЙ ПРЕЗЕНТАЦИИ НИКАКИХ ЯВНЫХ ИЛИ СКРЫТЫХ ГАРАНТИЙНЫХ ОБЯЗАТЕЛЬСТВ.</a:t>
            </a:r>
          </a:p>
        </p:txBody>
      </p:sp>
    </p:spTree>
    <p:extLst>
      <p:ext uri="{BB962C8B-B14F-4D97-AF65-F5344CB8AC3E}">
        <p14:creationId xmlns:p14="http://schemas.microsoft.com/office/powerpoint/2010/main" val="416834124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1"/>
            <a:ext cx="11228440" cy="3250120"/>
          </a:xfrm>
        </p:spPr>
        <p:txBody>
          <a:bodyPr/>
          <a:lstStyle>
            <a:lvl1pPr marL="0" indent="0">
              <a:buNone/>
              <a:defRPr lang="en-US" sz="11700" i="0" kern="1200" spc="-133" baseline="0" dirty="0" smtClean="0">
                <a:solidFill>
                  <a:schemeClr val="bg1">
                    <a:alpha val="99000"/>
                  </a:schemeClr>
                </a:solidFill>
                <a:latin typeface="Segoe UI Light" pitchFamily="34" charset="0"/>
                <a:ea typeface="+mn-ea"/>
                <a:cs typeface="+mn-cs"/>
              </a:defRPr>
            </a:lvl1pPr>
          </a:lstStyle>
          <a:p>
            <a:pPr marL="0" lvl="0" indent="0" algn="l" defTabSz="121843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590931"/>
          </a:xfrm>
        </p:spPr>
        <p:txBody>
          <a:bodyPr/>
          <a:lstStyle>
            <a:lvl1pPr marL="0" indent="0">
              <a:buNone/>
              <a:defRPr lang="en-US" sz="4300" kern="1200" spc="-133" baseline="0" dirty="0">
                <a:solidFill>
                  <a:schemeClr val="bg1">
                    <a:alpha val="99000"/>
                  </a:schemeClr>
                </a:solidFill>
                <a:latin typeface="+mj-lt"/>
                <a:ea typeface="+mn-ea"/>
                <a:cs typeface="+mn-cs"/>
              </a:defRPr>
            </a:lvl1pPr>
          </a:lstStyle>
          <a:p>
            <a:pPr marL="0" lvl="0" indent="0" algn="l" defTabSz="121843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Логотип и слоган Microsoft"/>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12" y="6364665"/>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394859874"/>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0"/>
            <a:ext cx="11149013" cy="2667397"/>
          </a:xfrm>
        </p:spPr>
        <p:txBody>
          <a:bodyPr/>
          <a:lstStyle>
            <a:lvl1pPr marL="613473" indent="-613473">
              <a:buClr>
                <a:srgbClr val="FFFFFF"/>
              </a:buClr>
              <a:buSzPct val="70000"/>
              <a:buFontTx/>
              <a:buBlip>
                <a:blip r:embed="rId2"/>
              </a:buBlip>
              <a:defRPr>
                <a:gradFill>
                  <a:gsLst>
                    <a:gs pos="0">
                      <a:srgbClr val="FFFFFF"/>
                    </a:gs>
                    <a:gs pos="86000">
                      <a:srgbClr val="FFFFFF"/>
                    </a:gs>
                  </a:gsLst>
                  <a:lin ang="5400000" scaled="0"/>
                </a:gradFill>
              </a:defRPr>
            </a:lvl1pPr>
            <a:lvl2pPr marL="1140204" indent="-526738">
              <a:buClr>
                <a:srgbClr val="FFFFFF"/>
              </a:buClr>
              <a:buSzPct val="70000"/>
              <a:buFontTx/>
              <a:buBlip>
                <a:blip r:embed="rId2"/>
              </a:buBlip>
              <a:defRPr>
                <a:gradFill>
                  <a:gsLst>
                    <a:gs pos="0">
                      <a:srgbClr val="FFFFFF"/>
                    </a:gs>
                    <a:gs pos="86000">
                      <a:srgbClr val="FFFFFF"/>
                    </a:gs>
                  </a:gsLst>
                  <a:lin ang="5400000" scaled="0"/>
                </a:gradFill>
              </a:defRPr>
            </a:lvl2pPr>
            <a:lvl3pPr marL="1677524" indent="-537314">
              <a:buClr>
                <a:srgbClr val="FFFFFF"/>
              </a:buClr>
              <a:buSzPct val="70000"/>
              <a:buFontTx/>
              <a:buBlip>
                <a:blip r:embed="rId2"/>
              </a:buBlip>
              <a:defRPr>
                <a:gradFill>
                  <a:gsLst>
                    <a:gs pos="0">
                      <a:srgbClr val="FFFFFF"/>
                    </a:gs>
                    <a:gs pos="86000">
                      <a:srgbClr val="FFFFFF"/>
                    </a:gs>
                  </a:gsLst>
                  <a:lin ang="5400000" scaled="0"/>
                </a:gradFill>
              </a:defRPr>
            </a:lvl3pPr>
            <a:lvl4pPr marL="2138683" indent="-461155">
              <a:buClr>
                <a:srgbClr val="FFFFFF"/>
              </a:buClr>
              <a:buSzPct val="70000"/>
              <a:buFontTx/>
              <a:buBlip>
                <a:blip r:embed="rId2"/>
              </a:buBlip>
              <a:defRPr>
                <a:gradFill>
                  <a:gsLst>
                    <a:gs pos="0">
                      <a:srgbClr val="FFFFFF"/>
                    </a:gs>
                    <a:gs pos="86000">
                      <a:srgbClr val="FFFFFF"/>
                    </a:gs>
                  </a:gsLst>
                  <a:lin ang="5400000" scaled="0"/>
                </a:gradFill>
              </a:defRPr>
            </a:lvl4pPr>
            <a:lvl5pPr marL="2587151" indent="-4484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472049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0"/>
            <a:ext cx="11149013" cy="2667397"/>
          </a:xfrm>
        </p:spPr>
        <p:txBody>
          <a:bodyPr/>
          <a:lstStyle>
            <a:lvl1pPr marL="613473" indent="-613473">
              <a:buClr>
                <a:srgbClr val="FFFFFF"/>
              </a:buClr>
              <a:buSzPct val="70000"/>
              <a:buFontTx/>
              <a:buBlip>
                <a:blip r:embed="rId2"/>
              </a:buBlip>
              <a:defRPr>
                <a:gradFill>
                  <a:gsLst>
                    <a:gs pos="0">
                      <a:srgbClr val="FFFFFF"/>
                    </a:gs>
                    <a:gs pos="86000">
                      <a:srgbClr val="FFFFFF"/>
                    </a:gs>
                  </a:gsLst>
                  <a:lin ang="5400000" scaled="0"/>
                </a:gradFill>
              </a:defRPr>
            </a:lvl1pPr>
            <a:lvl2pPr marL="1140204" indent="-526738">
              <a:buClr>
                <a:srgbClr val="FFFFFF"/>
              </a:buClr>
              <a:buSzPct val="70000"/>
              <a:buFontTx/>
              <a:buBlip>
                <a:blip r:embed="rId2"/>
              </a:buBlip>
              <a:defRPr>
                <a:gradFill>
                  <a:gsLst>
                    <a:gs pos="0">
                      <a:srgbClr val="FFFFFF"/>
                    </a:gs>
                    <a:gs pos="86000">
                      <a:srgbClr val="FFFFFF"/>
                    </a:gs>
                  </a:gsLst>
                  <a:lin ang="5400000" scaled="0"/>
                </a:gradFill>
              </a:defRPr>
            </a:lvl2pPr>
            <a:lvl3pPr marL="1677524" indent="-537314">
              <a:buClr>
                <a:srgbClr val="FFFFFF"/>
              </a:buClr>
              <a:buSzPct val="70000"/>
              <a:buFontTx/>
              <a:buBlip>
                <a:blip r:embed="rId2"/>
              </a:buBlip>
              <a:defRPr>
                <a:gradFill>
                  <a:gsLst>
                    <a:gs pos="0">
                      <a:srgbClr val="FFFFFF"/>
                    </a:gs>
                    <a:gs pos="86000">
                      <a:srgbClr val="FFFFFF"/>
                    </a:gs>
                  </a:gsLst>
                  <a:lin ang="5400000" scaled="0"/>
                </a:gradFill>
              </a:defRPr>
            </a:lvl3pPr>
            <a:lvl4pPr marL="2138683" indent="-461155">
              <a:buClr>
                <a:srgbClr val="FFFFFF"/>
              </a:buClr>
              <a:buSzPct val="70000"/>
              <a:buFontTx/>
              <a:buBlip>
                <a:blip r:embed="rId2"/>
              </a:buBlip>
              <a:defRPr>
                <a:gradFill>
                  <a:gsLst>
                    <a:gs pos="0">
                      <a:srgbClr val="FFFFFF"/>
                    </a:gs>
                    <a:gs pos="86000">
                      <a:srgbClr val="FFFFFF"/>
                    </a:gs>
                  </a:gsLst>
                  <a:lin ang="5400000" scaled="0"/>
                </a:gradFill>
              </a:defRPr>
            </a:lvl4pPr>
            <a:lvl5pPr marL="2587151" indent="-4484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0"/>
            <a:ext cx="12188826" cy="619125"/>
          </a:xfrm>
          <a:solidFill>
            <a:srgbClr val="FFFF99"/>
          </a:solidFill>
        </p:spPr>
        <p:txBody>
          <a:bodyPr wrap="square" lIns="203075" tIns="101538" rIns="203075" bIns="101538" anchor="b" anchorCtr="0">
            <a:noAutofit/>
          </a:bodyPr>
          <a:lstStyle>
            <a:lvl1pPr algn="r">
              <a:buFont typeface="Arial" pitchFamily="34" charset="0"/>
              <a:buNone/>
              <a:defRPr spc="-67"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7653394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3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57"/>
            <a:ext cx="10969943" cy="2677656"/>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0"/>
            <a:ext cx="2844059" cy="365125"/>
          </a:xfrm>
          <a:prstGeom prst="rect">
            <a:avLst/>
          </a:prstGeom>
        </p:spPr>
        <p:txBody>
          <a:bodyPr lIns="121851" tIns="60925" rIns="121851" bIns="60925"/>
          <a:lstStyle>
            <a:lvl1pPr algn="ctr">
              <a:defRPr b="0" i="0">
                <a:solidFill>
                  <a:schemeClr val="tx1">
                    <a:lumMod val="95000"/>
                    <a:lumOff val="5000"/>
                  </a:schemeClr>
                </a:solidFill>
                <a:latin typeface="Segoe"/>
                <a:cs typeface="Segoe"/>
              </a:defRPr>
            </a:lvl1pPr>
          </a:lstStyle>
          <a:p>
            <a:pPr defTabSz="1218480"/>
            <a:r>
              <a:rPr lang="en-US" sz="2400" dirty="0" smtClean="0">
                <a:solidFill>
                  <a:srgbClr val="292929">
                    <a:lumMod val="95000"/>
                    <a:lumOff val="5000"/>
                  </a:srgbClr>
                </a:solidFill>
              </a:rPr>
              <a:t>Microsoft Confidential</a:t>
            </a:r>
            <a:endParaRPr lang="en-US" sz="2400" dirty="0">
              <a:solidFill>
                <a:srgbClr val="292929">
                  <a:lumMod val="95000"/>
                  <a:lumOff val="5000"/>
                </a:srgbClr>
              </a:solidFill>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8927" y="6153993"/>
            <a:ext cx="522103" cy="609600"/>
          </a:xfrm>
          <a:prstGeom prst="rect">
            <a:avLst/>
          </a:prstGeom>
        </p:spPr>
      </p:pic>
      <p:pic>
        <p:nvPicPr>
          <p:cNvPr id="14" name="Picture 13"/>
          <p:cNvPicPr>
            <a:picLocks noChangeAspect="1"/>
          </p:cNvPicPr>
          <p:nvPr userDrawn="1"/>
        </p:nvPicPr>
        <p:blipFill>
          <a:blip r:embed="rId4" cstate="screen">
            <a:lum bright="-100000"/>
            <a:extLst>
              <a:ext uri="{28A0092B-C50C-407E-A947-70E740481C1C}">
                <a14:useLocalDpi xmlns:a14="http://schemas.microsoft.com/office/drawing/2010/main"/>
              </a:ext>
            </a:extLst>
          </a:blip>
          <a:stretch>
            <a:fillRect/>
          </a:stretch>
        </p:blipFill>
        <p:spPr>
          <a:xfrm>
            <a:off x="10461443" y="6375401"/>
            <a:ext cx="1206019" cy="194387"/>
          </a:xfrm>
          <a:prstGeom prst="rect">
            <a:avLst/>
          </a:prstGeom>
        </p:spPr>
      </p:pic>
    </p:spTree>
    <p:extLst>
      <p:ext uri="{BB962C8B-B14F-4D97-AF65-F5344CB8AC3E}">
        <p14:creationId xmlns:p14="http://schemas.microsoft.com/office/powerpoint/2010/main" val="386801587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0"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6015562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55" indent="0">
              <a:buFont typeface="Arial" pitchFamily="34" charset="0"/>
              <a:buNone/>
              <a:defRPr/>
            </a:lvl2pPr>
            <a:lvl3pPr marL="855628" indent="0">
              <a:buFont typeface="Arial" pitchFamily="34" charset="0"/>
              <a:buNone/>
              <a:defRPr/>
            </a:lvl3pPr>
            <a:lvl4pPr marL="1258836" indent="0">
              <a:buFont typeface="Arial" pitchFamily="34" charset="0"/>
              <a:buNone/>
              <a:defRPr/>
            </a:lvl4pPr>
            <a:lvl5pPr marL="16048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418808963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97172944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46" indent="-342885">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85" indent="-342885">
              <a:spcBef>
                <a:spcPts val="0"/>
              </a:spcBef>
              <a:spcAft>
                <a:spcPts val="400"/>
              </a:spcAft>
              <a:buFont typeface="Arial" pitchFamily="34" charset="0"/>
              <a:buChar char="•"/>
              <a:defRPr/>
            </a:lvl5pPr>
            <a:lvl6pPr marL="1033419" indent="-342885">
              <a:buFont typeface="Arial" pitchFamily="34" charset="0"/>
              <a:buChar char="•"/>
              <a:defRPr sz="2400">
                <a:gradFill>
                  <a:gsLst>
                    <a:gs pos="0">
                      <a:srgbClr val="595959"/>
                    </a:gs>
                    <a:gs pos="86000">
                      <a:srgbClr val="595959"/>
                    </a:gs>
                  </a:gsLst>
                  <a:lin ang="5400000" scaled="0"/>
                </a:gradFill>
              </a:defRPr>
            </a:lvl6pPr>
            <a:lvl7pPr marL="1255660" indent="-225415">
              <a:defRPr>
                <a:gradFill>
                  <a:gsLst>
                    <a:gs pos="0">
                      <a:srgbClr val="595959"/>
                    </a:gs>
                    <a:gs pos="86000">
                      <a:srgbClr val="595959"/>
                    </a:gs>
                  </a:gsLst>
                  <a:lin ang="5400000" scaled="0"/>
                </a:gradFill>
              </a:defRPr>
            </a:lvl7pPr>
            <a:lvl8pPr marL="1487426" indent="-231765">
              <a:defRPr>
                <a:gradFill>
                  <a:gsLst>
                    <a:gs pos="0">
                      <a:srgbClr val="595959"/>
                    </a:gs>
                    <a:gs pos="86000">
                      <a:srgbClr val="595959"/>
                    </a:gs>
                  </a:gsLst>
                  <a:lin ang="5400000" scaled="0"/>
                </a:gradFill>
              </a:defRPr>
            </a:lvl8pPr>
          </a:lstStyle>
          <a:p>
            <a:pPr marL="346061" lvl="0" indent="-346061" algn="l" defTabSz="914325" rtl="0" eaLnBrk="1" latinLnBrk="0" hangingPunct="1">
              <a:lnSpc>
                <a:spcPct val="90000"/>
              </a:lnSpc>
              <a:spcBef>
                <a:spcPct val="20000"/>
              </a:spcBef>
              <a:buSzPct val="90000"/>
              <a:buFont typeface="Arial" pitchFamily="34" charset="0"/>
              <a:buChar char="•"/>
            </a:pPr>
            <a:r>
              <a:rPr lang="en-US" smtClean="0"/>
              <a:t>Click to edit Master text styles</a:t>
            </a:r>
          </a:p>
          <a:p>
            <a:pPr marL="346061" lvl="1" indent="-346061" algn="l" defTabSz="914325" rtl="0" eaLnBrk="1" latinLnBrk="0" hangingPunct="1">
              <a:lnSpc>
                <a:spcPct val="90000"/>
              </a:lnSpc>
              <a:spcBef>
                <a:spcPct val="20000"/>
              </a:spcBef>
              <a:buSzPct val="90000"/>
              <a:buFont typeface="Arial" pitchFamily="34" charset="0"/>
              <a:buChar char="•"/>
            </a:pPr>
            <a:r>
              <a:rPr lang="en-US" smtClean="0"/>
              <a:t>Second level</a:t>
            </a:r>
          </a:p>
          <a:p>
            <a:pPr marL="346061" lvl="2" indent="-346061" algn="l" defTabSz="914325" rtl="0" eaLnBrk="1" latinLnBrk="0" hangingPunct="1">
              <a:lnSpc>
                <a:spcPct val="90000"/>
              </a:lnSpc>
              <a:spcBef>
                <a:spcPct val="20000"/>
              </a:spcBef>
              <a:buSzPct val="90000"/>
              <a:buFont typeface="Arial" pitchFamily="34" charset="0"/>
              <a:buChar char="•"/>
            </a:pPr>
            <a:r>
              <a:rPr lang="en-US" smtClean="0"/>
              <a:t>Third level</a:t>
            </a:r>
          </a:p>
          <a:p>
            <a:pPr marL="346061" lvl="3" indent="-346061" algn="l" defTabSz="914325" rtl="0" eaLnBrk="1" latinLnBrk="0" hangingPunct="1">
              <a:lnSpc>
                <a:spcPct val="90000"/>
              </a:lnSpc>
              <a:spcBef>
                <a:spcPct val="20000"/>
              </a:spcBef>
              <a:buSzPct val="90000"/>
              <a:buFont typeface="Arial" pitchFamily="34" charset="0"/>
              <a:buChar char="•"/>
            </a:pPr>
            <a:r>
              <a:rPr lang="en-US" smtClean="0"/>
              <a:t>Fourth level</a:t>
            </a:r>
          </a:p>
          <a:p>
            <a:pPr marL="346061" lvl="4" indent="-346061" algn="l" defTabSz="91432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48336796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99" indent="-341299">
              <a:lnSpc>
                <a:spcPct val="90000"/>
              </a:lnSpc>
              <a:buSzPct val="80000"/>
              <a:buFont typeface="Arial" pitchFamily="34" charset="0"/>
              <a:buChar char="•"/>
              <a:defRPr sz="3200"/>
            </a:lvl1pPr>
            <a:lvl2pPr marL="627037" indent="-285738">
              <a:lnSpc>
                <a:spcPct val="90000"/>
              </a:lnSpc>
              <a:buSzPct val="80000"/>
              <a:buFont typeface="Arial" pitchFamily="34" charset="0"/>
              <a:buChar char="•"/>
              <a:defRPr sz="2800"/>
            </a:lvl2pPr>
            <a:lvl3pPr marL="914361" indent="-287326">
              <a:lnSpc>
                <a:spcPct val="90000"/>
              </a:lnSpc>
              <a:buSzPct val="80000"/>
              <a:buFont typeface="Arial" pitchFamily="34" charset="0"/>
              <a:buChar char="•"/>
              <a:defRPr sz="2400"/>
            </a:lvl3pPr>
            <a:lvl4pPr marL="1712842" indent="-225415">
              <a:lnSpc>
                <a:spcPct val="90000"/>
              </a:lnSpc>
              <a:buSzPct val="80000"/>
              <a:buFont typeface="Arial" pitchFamily="34" charset="0"/>
              <a:buChar char="•"/>
              <a:defRPr sz="2000"/>
            </a:lvl4pPr>
            <a:lvl5pPr marL="1944606" indent="-23176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81" indent="-4571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80" indent="-4571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21" indent="-342885">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12" indent="-342885">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727" indent="-34288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99" lvl="0" indent="-341299" algn="l" defTabSz="914325" rtl="0" eaLnBrk="1" latinLnBrk="0" hangingPunct="1">
              <a:lnSpc>
                <a:spcPct val="90000"/>
              </a:lnSpc>
              <a:spcBef>
                <a:spcPct val="20000"/>
              </a:spcBef>
              <a:buSzPct val="80000"/>
              <a:buFont typeface="Arial" pitchFamily="34" charset="0"/>
              <a:buChar char="•"/>
            </a:pPr>
            <a:r>
              <a:rPr lang="en-US" smtClean="0"/>
              <a:t>Click to edit Master text styles</a:t>
            </a:r>
          </a:p>
          <a:p>
            <a:pPr marL="341299" lvl="1" indent="-341299" algn="l" defTabSz="914325" rtl="0" eaLnBrk="1" latinLnBrk="0" hangingPunct="1">
              <a:lnSpc>
                <a:spcPct val="90000"/>
              </a:lnSpc>
              <a:spcBef>
                <a:spcPct val="20000"/>
              </a:spcBef>
              <a:buSzPct val="80000"/>
              <a:buFont typeface="Arial" pitchFamily="34" charset="0"/>
              <a:buChar char="•"/>
            </a:pPr>
            <a:r>
              <a:rPr lang="en-US" smtClean="0"/>
              <a:t>Second level</a:t>
            </a:r>
          </a:p>
          <a:p>
            <a:pPr marL="341299" lvl="2" indent="-341299" algn="l" defTabSz="914325" rtl="0" eaLnBrk="1" latinLnBrk="0" hangingPunct="1">
              <a:lnSpc>
                <a:spcPct val="90000"/>
              </a:lnSpc>
              <a:spcBef>
                <a:spcPct val="20000"/>
              </a:spcBef>
              <a:buSzPct val="80000"/>
              <a:buFont typeface="Arial" pitchFamily="34" charset="0"/>
              <a:buChar char="•"/>
            </a:pPr>
            <a:r>
              <a:rPr lang="en-US" smtClean="0"/>
              <a:t>Third level</a:t>
            </a:r>
          </a:p>
          <a:p>
            <a:pPr marL="341299" lvl="3" indent="-341299" algn="l" defTabSz="914325" rtl="0" eaLnBrk="1" latinLnBrk="0" hangingPunct="1">
              <a:lnSpc>
                <a:spcPct val="90000"/>
              </a:lnSpc>
              <a:spcBef>
                <a:spcPct val="20000"/>
              </a:spcBef>
              <a:buSzPct val="80000"/>
              <a:buFont typeface="Arial" pitchFamily="34" charset="0"/>
              <a:buChar char="•"/>
            </a:pPr>
            <a:r>
              <a:rPr lang="en-US" smtClean="0"/>
              <a:t>Fourth level</a:t>
            </a:r>
          </a:p>
          <a:p>
            <a:pPr marL="341299" lvl="4" indent="-341299" algn="l" defTabSz="91432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615866688"/>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208" indent="-403208">
              <a:buSzPct val="80000"/>
              <a:buFont typeface="Arial" pitchFamily="34" charset="0"/>
              <a:buChar char="•"/>
              <a:defRPr sz="2800"/>
            </a:lvl1pPr>
            <a:lvl2pPr marL="744507" indent="-322249">
              <a:buSzPct val="80000"/>
              <a:buFont typeface="Arial" pitchFamily="34" charset="0"/>
              <a:buChar char="•"/>
              <a:defRPr sz="2800"/>
            </a:lvl2pPr>
            <a:lvl3pPr marL="1027070" indent="-282564" defTabSz="1030245">
              <a:buSzPct val="80000"/>
              <a:buFont typeface="Arial" pitchFamily="34" charset="0"/>
              <a:buChar char="•"/>
              <a:defRPr sz="2400"/>
            </a:lvl3pPr>
            <a:lvl4pPr marL="1317571" indent="-287326">
              <a:buSzPct val="80000"/>
              <a:buFont typeface="Arial" pitchFamily="34" charset="0"/>
              <a:buChar char="•"/>
              <a:defRPr sz="2000"/>
            </a:lvl4pPr>
            <a:lvl5pPr marL="1541398" indent="-22382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308" indent="-29630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81" indent="-4571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43" indent="-34288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30" indent="-34288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92" indent="-34288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30" indent="-342885">
              <a:defRPr sz="1600"/>
            </a:lvl6pPr>
            <a:lvl7pPr marL="1603309" indent="-285738">
              <a:defRPr sz="1600"/>
            </a:lvl7pPr>
            <a:lvl8pPr>
              <a:defRPr sz="1600"/>
            </a:lvl8pPr>
            <a:lvl9pPr>
              <a:defRPr sz="1600"/>
            </a:lvl9pPr>
          </a:lstStyle>
          <a:p>
            <a:pPr marL="403208" lvl="0" indent="-403208" algn="l" defTabSz="914325" rtl="0" eaLnBrk="1" latinLnBrk="0" hangingPunct="1">
              <a:lnSpc>
                <a:spcPct val="90000"/>
              </a:lnSpc>
              <a:spcBef>
                <a:spcPct val="20000"/>
              </a:spcBef>
              <a:buSzPct val="80000"/>
            </a:pPr>
            <a:r>
              <a:rPr lang="en-US" smtClean="0"/>
              <a:t>Click to edit Master text styles</a:t>
            </a:r>
          </a:p>
          <a:p>
            <a:pPr marL="403208" lvl="1" indent="-403208" algn="l" defTabSz="914325" rtl="0" eaLnBrk="1" latinLnBrk="0" hangingPunct="1">
              <a:lnSpc>
                <a:spcPct val="90000"/>
              </a:lnSpc>
              <a:spcBef>
                <a:spcPct val="20000"/>
              </a:spcBef>
              <a:buSzPct val="80000"/>
            </a:pPr>
            <a:r>
              <a:rPr lang="en-US" smtClean="0"/>
              <a:t>Second level</a:t>
            </a:r>
          </a:p>
          <a:p>
            <a:pPr marL="403208" lvl="2" indent="-403208" algn="l" defTabSz="914325" rtl="0" eaLnBrk="1" latinLnBrk="0" hangingPunct="1">
              <a:lnSpc>
                <a:spcPct val="90000"/>
              </a:lnSpc>
              <a:spcBef>
                <a:spcPct val="20000"/>
              </a:spcBef>
              <a:buSzPct val="80000"/>
            </a:pPr>
            <a:r>
              <a:rPr lang="en-US" smtClean="0"/>
              <a:t>Third level</a:t>
            </a:r>
          </a:p>
          <a:p>
            <a:pPr marL="403208" lvl="3" indent="-403208" algn="l" defTabSz="914325" rtl="0" eaLnBrk="1" latinLnBrk="0" hangingPunct="1">
              <a:lnSpc>
                <a:spcPct val="90000"/>
              </a:lnSpc>
              <a:spcBef>
                <a:spcPct val="20000"/>
              </a:spcBef>
              <a:buSzPct val="80000"/>
            </a:pPr>
            <a:r>
              <a:rPr lang="en-US" smtClean="0"/>
              <a:t>Fourth level</a:t>
            </a:r>
          </a:p>
          <a:p>
            <a:pPr marL="403208" lvl="4" indent="-403208" algn="l" defTabSz="91432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340642163"/>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4019664638"/>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26318015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598204321"/>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spcCol="0" rtlCol="0" anchor="ctr" anchorCtr="0" compatLnSpc="1">
            <a:prstTxWarp prst="textNoShape">
              <a:avLst/>
            </a:prstTxWarp>
          </a:bodyPr>
          <a:lstStyle/>
          <a:p>
            <a:pPr algn="ctr" defTabSz="91374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72" tIns="182872" anchor="ctr" anchorCtr="0"/>
          <a:lstStyle>
            <a:lvl1pPr marL="574651" indent="-57147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325" rtl="0" eaLnBrk="1" latinLnBrk="0" hangingPunct="1">
              <a:lnSpc>
                <a:spcPct val="90000"/>
              </a:lnSpc>
              <a:spcBef>
                <a:spcPts val="0"/>
              </a:spcBef>
              <a:spcAft>
                <a:spcPts val="900"/>
              </a:spcAft>
              <a:buSzPct val="80000"/>
            </a:pPr>
            <a:r>
              <a:rPr lang="en-US" smtClean="0"/>
              <a:t>Click to edit Master text styles</a:t>
            </a:r>
          </a:p>
          <a:p>
            <a:pPr marL="3175" lvl="1" indent="0" algn="l" defTabSz="9143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2" tIns="41151" rIns="82302" bIns="41151" numCol="1" anchor="t" anchorCtr="0" compatLnSpc="1">
            <a:prstTxWarp prst="textNoShape">
              <a:avLst/>
            </a:prstTxWarp>
          </a:bodyPr>
          <a:lstStyle/>
          <a:p>
            <a:pPr defTabSz="1218936"/>
            <a:endParaRPr lang="en-US" sz="1600" dirty="0">
              <a:solidFill>
                <a:srgbClr val="292929"/>
              </a:solidFill>
            </a:endParaRPr>
          </a:p>
        </p:txBody>
      </p:sp>
    </p:spTree>
    <p:extLst>
      <p:ext uri="{BB962C8B-B14F-4D97-AF65-F5344CB8AC3E}">
        <p14:creationId xmlns:p14="http://schemas.microsoft.com/office/powerpoint/2010/main" val="157568087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5"/>
              <a:endParaRPr lang="en-US" sz="19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5"/>
              <a:endParaRPr lang="en-US" sz="1900" dirty="0">
                <a:solidFill>
                  <a:srgbClr val="292929"/>
                </a:solidFill>
              </a:endParaRPr>
            </a:p>
          </p:txBody>
        </p:sp>
      </p:grpSp>
    </p:spTree>
    <p:extLst>
      <p:ext uri="{BB962C8B-B14F-4D97-AF65-F5344CB8AC3E}">
        <p14:creationId xmlns:p14="http://schemas.microsoft.com/office/powerpoint/2010/main" val="70552396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380781488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p>
            <a:pPr defTabSz="914325"/>
            <a:endParaRPr lang="en-US" sz="1900" dirty="0">
              <a:solidFill>
                <a:srgbClr val="292929"/>
              </a:solidFill>
            </a:endParaRPr>
          </a:p>
        </p:txBody>
      </p:sp>
    </p:spTree>
    <p:extLst>
      <p:ext uri="{BB962C8B-B14F-4D97-AF65-F5344CB8AC3E}">
        <p14:creationId xmlns:p14="http://schemas.microsoft.com/office/powerpoint/2010/main" val="3840228596"/>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dirty="0">
                <a:solidFill>
                  <a:srgbClr val="292929"/>
                </a:solidFill>
              </a:endParaRPr>
            </a:p>
          </p:txBody>
        </p:sp>
      </p:grpSp>
    </p:spTree>
    <p:extLst>
      <p:ext uri="{BB962C8B-B14F-4D97-AF65-F5344CB8AC3E}">
        <p14:creationId xmlns:p14="http://schemas.microsoft.com/office/powerpoint/2010/main" val="619748849"/>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2" tIns="41151" rIns="82302" bIns="41151" numCol="1" anchor="t" anchorCtr="0" compatLnSpc="1">
            <a:prstTxWarp prst="textNoShape">
              <a:avLst/>
            </a:prstTxWarp>
          </a:bodyPr>
          <a:lstStyle/>
          <a:p>
            <a:pPr defTabSz="914325"/>
            <a:endParaRPr lang="en-US" sz="1600" dirty="0">
              <a:solidFill>
                <a:srgbClr val="292929"/>
              </a:solidFill>
            </a:endParaRPr>
          </a:p>
        </p:txBody>
      </p:sp>
    </p:spTree>
    <p:extLst>
      <p:ext uri="{BB962C8B-B14F-4D97-AF65-F5344CB8AC3E}">
        <p14:creationId xmlns:p14="http://schemas.microsoft.com/office/powerpoint/2010/main" val="2266418955"/>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5"/>
              <a:endParaRPr lang="en-US" sz="19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5"/>
              <a:endParaRPr lang="en-US" sz="1900" dirty="0">
                <a:solidFill>
                  <a:srgbClr val="292929"/>
                </a:solidFill>
              </a:endParaRPr>
            </a:p>
          </p:txBody>
        </p:sp>
      </p:grpSp>
    </p:spTree>
    <p:extLst>
      <p:ext uri="{BB962C8B-B14F-4D97-AF65-F5344CB8AC3E}">
        <p14:creationId xmlns:p14="http://schemas.microsoft.com/office/powerpoint/2010/main" val="474750317"/>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7"/>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94379433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4"/>
            <a:ext cx="11173090" cy="523202"/>
          </a:xfrm>
          <a:prstGeom prst="rect">
            <a:avLst/>
          </a:prstGeom>
          <a:noFill/>
          <a:ln w="12700">
            <a:noFill/>
            <a:miter lim="800000"/>
            <a:headEnd type="none" w="sm" len="sm"/>
            <a:tailEnd type="none" w="sm" len="sm"/>
          </a:ln>
          <a:effectLst/>
        </p:spPr>
        <p:txBody>
          <a:bodyPr vert="horz" wrap="square" lIns="91421" tIns="45711" rIns="91421" bIns="45711" numCol="1" anchor="t" anchorCtr="0" compatLnSpc="1">
            <a:prstTxWarp prst="textNoShape">
              <a:avLst/>
            </a:prstTxWarp>
            <a:spAutoFit/>
          </a:bodyPr>
          <a:lstStyle/>
          <a:p>
            <a:pPr algn="ctr" defTabSz="914400">
              <a:buNone/>
            </a:pPr>
            <a:r>
              <a:rPr lang="en-US" sz="700" b="0" i="0" dirty="0">
                <a:solidFill>
                  <a:srgbClr val="FFFFFF"/>
                </a:solidFill>
                <a:latin typeface="Segoe UI"/>
                <a:ea typeface="+mn-ea"/>
                <a:cs typeface="Arial"/>
              </a:rPr>
              <a:t>© Microsoft Corporation, 2011 г. Все права защищены. Microsoft, Windows, Windows Vista и другие названия продуктов являются или могут являться </a:t>
            </a:r>
            <a:r>
              <a:rPr lang="en-US" sz="700" b="0" i="0" dirty="0" err="1">
                <a:solidFill>
                  <a:srgbClr val="FFFFFF"/>
                </a:solidFill>
                <a:latin typeface="Segoe UI"/>
                <a:ea typeface="+mn-ea"/>
                <a:cs typeface="Arial"/>
              </a:rPr>
              <a:t>охраняемыми</a:t>
            </a:r>
            <a:r>
              <a:rPr lang="en-US" sz="700" b="0" i="0" dirty="0">
                <a:solidFill>
                  <a:srgbClr val="FFFFFF"/>
                </a:solidFill>
                <a:latin typeface="Segoe UI"/>
                <a:ea typeface="+mn-ea"/>
                <a:cs typeface="Arial"/>
              </a:rPr>
              <a:t> </a:t>
            </a:r>
            <a:r>
              <a:rPr lang="en-US" sz="700" b="0" i="0" dirty="0" err="1">
                <a:solidFill>
                  <a:srgbClr val="FFFFFF"/>
                </a:solidFill>
                <a:latin typeface="Segoe UI"/>
                <a:ea typeface="+mn-ea"/>
                <a:cs typeface="Arial"/>
              </a:rPr>
              <a:t>товарными</a:t>
            </a:r>
            <a:r>
              <a:rPr lang="en-US" sz="700" b="0" i="0" dirty="0">
                <a:solidFill>
                  <a:srgbClr val="FFFFFF"/>
                </a:solidFill>
                <a:latin typeface="Segoe UI"/>
                <a:ea typeface="+mn-ea"/>
                <a:cs typeface="Arial"/>
              </a:rPr>
              <a:t> </a:t>
            </a:r>
            <a:r>
              <a:rPr lang="en-US" sz="700" b="0" i="0" dirty="0" err="1">
                <a:solidFill>
                  <a:srgbClr val="FFFFFF"/>
                </a:solidFill>
                <a:latin typeface="Segoe UI"/>
                <a:ea typeface="+mn-ea"/>
                <a:cs typeface="Arial"/>
              </a:rPr>
              <a:t>знаками</a:t>
            </a:r>
            <a:r>
              <a:rPr lang="en-US" sz="700" b="0" i="0" dirty="0">
                <a:solidFill>
                  <a:srgbClr val="FFFFFF"/>
                </a:solidFill>
                <a:latin typeface="Segoe UI"/>
                <a:ea typeface="+mn-ea"/>
                <a:cs typeface="Arial"/>
              </a:rPr>
              <a:t> в США и других странах.</a:t>
            </a:r>
          </a:p>
          <a:p>
            <a:pPr algn="ctr" defTabSz="914400">
              <a:buNone/>
            </a:pPr>
            <a:r>
              <a:rPr lang="en-US" sz="700" b="0" i="0" dirty="0">
                <a:solidFill>
                  <a:srgbClr val="FFFFFF"/>
                </a:solidFill>
                <a:latin typeface="Segoe UI"/>
                <a:ea typeface="+mn-ea"/>
                <a:cs typeface="Arial"/>
              </a:rPr>
              <a:t>Вся информация в данном документе предоставлена исключительно в информационных целях и отражает точку зрения компании Microsoft на освещаемые в документе вопросы на момент публикации документа</a:t>
            </a:r>
            <a:r>
              <a:rPr lang="en-US" sz="700" b="0" i="0" dirty="0" smtClean="0">
                <a:solidFill>
                  <a:srgbClr val="FFFFFF"/>
                </a:solidFill>
                <a:latin typeface="Segoe UI"/>
                <a:ea typeface="+mn-ea"/>
                <a:cs typeface="Arial"/>
              </a:rPr>
              <a:t>. Поскольку </a:t>
            </a:r>
            <a:r>
              <a:rPr lang="en-US" sz="700" b="0" i="0" dirty="0">
                <a:solidFill>
                  <a:srgbClr val="FFFFFF"/>
                </a:solidFill>
                <a:latin typeface="Segoe UI"/>
                <a:ea typeface="+mn-ea"/>
                <a:cs typeface="Arial"/>
              </a:rPr>
              <a:t>компания Microsoft должна реагировать на изменяющиеся условия рынка, ничто в этом документе не может расцениваться как обязательства компании Microsoft. Это означает, что компания Microsoft не может гарантировать точность какой-либо информации, представленной в данном документе, после даты публикации</a:t>
            </a:r>
            <a:r>
              <a:rPr lang="en-US" sz="700" b="0" i="0" dirty="0" smtClean="0">
                <a:solidFill>
                  <a:srgbClr val="FFFFFF"/>
                </a:solidFill>
                <a:latin typeface="Segoe UI"/>
                <a:ea typeface="+mn-ea"/>
                <a:cs typeface="Arial"/>
              </a:rPr>
              <a:t>. КОМПАНИЯ </a:t>
            </a:r>
            <a:r>
              <a:rPr lang="en-US" sz="700" b="0" i="0" dirty="0">
                <a:solidFill>
                  <a:srgbClr val="FFFFFF"/>
                </a:solidFill>
                <a:latin typeface="Segoe UI"/>
                <a:ea typeface="+mn-ea"/>
                <a:cs typeface="Arial"/>
              </a:rPr>
              <a:t>MICROSOFT НЕ ДАЕТ В ДАННОЙ ПРЕЗЕНТАЦИИ НИКАКИХ ЯВНЫХ ИЛИ СКРЫТЫХ ГАРАНТИЙНЫХ ОБЯЗАТЕЛЬСТВ.</a:t>
            </a:r>
          </a:p>
        </p:txBody>
      </p:sp>
    </p:spTree>
    <p:extLst>
      <p:ext uri="{BB962C8B-B14F-4D97-AF65-F5344CB8AC3E}">
        <p14:creationId xmlns:p14="http://schemas.microsoft.com/office/powerpoint/2010/main" val="86257366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1"/>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Логотип и слоган Microsoft"/>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379756613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6761731"/>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8" tIns="76193" rIns="152388" bIns="7619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60760528"/>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9" y="2824389"/>
            <a:ext cx="11155679"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0" y="4297686"/>
            <a:ext cx="5454333"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275" indent="0">
              <a:buFont typeface="Arial" pitchFamily="34" charset="0"/>
              <a:buNone/>
              <a:defRPr/>
            </a:lvl2pPr>
            <a:lvl3pPr marL="855485" indent="0">
              <a:buFont typeface="Arial" pitchFamily="34" charset="0"/>
              <a:buNone/>
              <a:defRPr/>
            </a:lvl3pPr>
            <a:lvl4pPr marL="1258628" indent="0">
              <a:buFont typeface="Arial" pitchFamily="34" charset="0"/>
              <a:buNone/>
              <a:defRPr/>
            </a:lvl4pPr>
            <a:lvl5pPr marL="1604624"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13148158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523198"/>
          </a:xfrm>
          <a:prstGeom prst="rect">
            <a:avLst/>
          </a:prstGeom>
          <a:noFill/>
          <a:ln w="12700">
            <a:noFill/>
            <a:miter lim="800000"/>
            <a:headEnd type="none" w="sm" len="sm"/>
            <a:tailEnd type="none" w="sm" len="sm"/>
          </a:ln>
          <a:effectLst/>
        </p:spPr>
        <p:txBody>
          <a:bodyPr vert="horz" wrap="square" lIns="91417" tIns="45709" rIns="91417" bIns="45709" numCol="1" anchor="t" anchorCtr="0" compatLnSpc="1">
            <a:prstTxWarp prst="textNoShape">
              <a:avLst/>
            </a:prstTxWarp>
            <a:spAutoFit/>
          </a:bodyPr>
          <a:lstStyle/>
          <a:p>
            <a:pPr algn="ctr" defTabSz="914400">
              <a:buNone/>
            </a:pPr>
            <a:r>
              <a:rPr lang="en-US" sz="700" b="0" i="0" dirty="0">
                <a:solidFill>
                  <a:srgbClr val="FFFFFF"/>
                </a:solidFill>
                <a:latin typeface="Segoe UI"/>
                <a:ea typeface="+mn-ea"/>
                <a:cs typeface="Arial"/>
              </a:rPr>
              <a:t>© 2011 Microsoft Corporation. All rights reserved. Microsoft, Windows, Windows Vista and other product names are or may be registered trademarks and/or trademarks in the U.S. and/or other countries.</a:t>
            </a:r>
          </a:p>
          <a:p>
            <a:pPr algn="ctr" defTabSz="914400">
              <a:buNone/>
            </a:pPr>
            <a:r>
              <a:rPr lang="en-US" sz="700" b="0" i="0" dirty="0">
                <a:solidFill>
                  <a:srgbClr val="FFFFFF"/>
                </a:solidFill>
                <a:latin typeface="Segoe UI"/>
                <a:ea typeface="+mn-ea"/>
                <a:cs typeface="Arial"/>
              </a:rPr>
              <a:t>The information herein is for informational purposes only and represents the current view of Microsoft Corporation as of the date of this presentation</a:t>
            </a:r>
            <a:r>
              <a:rPr lang="en-US" sz="700" b="0" i="0" dirty="0" smtClean="0">
                <a:solidFill>
                  <a:srgbClr val="FFFFFF"/>
                </a:solidFill>
                <a:latin typeface="Segoe UI"/>
                <a:ea typeface="+mn-ea"/>
                <a:cs typeface="Arial"/>
              </a:rPr>
              <a:t>. Поскольку </a:t>
            </a:r>
            <a:r>
              <a:rPr lang="en-US" sz="700" b="0" i="0" dirty="0">
                <a:solidFill>
                  <a:srgbClr val="FFFFFF"/>
                </a:solidFill>
                <a:latin typeface="Segoe UI"/>
                <a:ea typeface="+mn-ea"/>
                <a:cs typeface="Arial"/>
              </a:rPr>
              <a:t>компания Microsoft должна реагировать на изменяющиеся условия рынка, ничто в этом документе не может расцениваться как обязательства компании Microsoft. Это означает, что компания Microsoft не может гарантировать точность какой-либо информации, представленной в данном документе, после даты публикации</a:t>
            </a:r>
            <a:r>
              <a:rPr lang="en-US" sz="700" b="0" i="0" dirty="0" smtClean="0">
                <a:solidFill>
                  <a:srgbClr val="FFFFFF"/>
                </a:solidFill>
                <a:latin typeface="Segoe UI"/>
                <a:ea typeface="+mn-ea"/>
                <a:cs typeface="Arial"/>
              </a:rPr>
              <a:t>. КОМПАНИЯ </a:t>
            </a:r>
            <a:r>
              <a:rPr lang="en-US" sz="700" b="0" i="0" dirty="0">
                <a:solidFill>
                  <a:srgbClr val="FFFFFF"/>
                </a:solidFill>
                <a:latin typeface="Segoe UI"/>
                <a:ea typeface="+mn-ea"/>
                <a:cs typeface="Arial"/>
              </a:rPr>
              <a:t>MICROSOFT НЕ ДАЕТ В ДАННОЙ ПРЕЗЕНТАЦИИ НИКАКИХ ЯВНЫХ ИЛИ СКРЫТЫХ ГАРАНТИЙНЫХ ОБЯЗАТЕЛЬСТВ.</a:t>
            </a:r>
          </a:p>
        </p:txBody>
      </p:sp>
    </p:spTree>
    <p:extLst>
      <p:ext uri="{BB962C8B-B14F-4D97-AF65-F5344CB8AC3E}">
        <p14:creationId xmlns:p14="http://schemas.microsoft.com/office/powerpoint/2010/main" val="125497630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578" y="2834641"/>
            <a:ext cx="11155679"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7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297686"/>
            <a:ext cx="7513637" cy="443199"/>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17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Логотип и слоган Microsoft"/>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7"/>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43254516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578" y="1920241"/>
            <a:ext cx="11155679"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4"/>
            <a:ext cx="2506560" cy="291353"/>
          </a:xfrm>
          <a:prstGeom prst="rect">
            <a:avLst/>
          </a:prstGeom>
        </p:spPr>
      </p:pic>
    </p:spTree>
    <p:extLst>
      <p:ext uri="{BB962C8B-B14F-4D97-AF65-F5344CB8AC3E}">
        <p14:creationId xmlns:p14="http://schemas.microsoft.com/office/powerpoint/2010/main" val="74088303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45693" rIns="91384" bIns="45693" numCol="1" spcCol="0" rtlCol="0" anchor="ctr" anchorCtr="0" compatLnSpc="1">
            <a:prstTxWarp prst="textNoShape">
              <a:avLst/>
            </a:prstTxWarp>
          </a:bodyPr>
          <a:lstStyle/>
          <a:p>
            <a:pPr algn="ctr" defTabSz="91359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7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7"/>
            <a:ext cx="6945312" cy="1241879"/>
          </a:xfrm>
        </p:spPr>
        <p:txBody>
          <a:bodyPr lIns="182840" tIns="182840" anchor="ctr" anchorCtr="0"/>
          <a:lstStyle>
            <a:lvl1pPr marL="574555" indent="-57138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02" indent="-342829">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73" rtl="0" eaLnBrk="1" latinLnBrk="0" hangingPunct="1">
              <a:lnSpc>
                <a:spcPct val="90000"/>
              </a:lnSpc>
              <a:spcBef>
                <a:spcPts val="0"/>
              </a:spcBef>
              <a:spcAft>
                <a:spcPts val="900"/>
              </a:spcAft>
              <a:buSzPct val="80000"/>
            </a:pPr>
            <a:r>
              <a:rPr lang="en-US" smtClean="0"/>
              <a:t>Click to edit Master text styles</a:t>
            </a:r>
          </a:p>
          <a:p>
            <a:pPr marL="3175" lvl="1" indent="0" algn="l" defTabSz="91417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7" tIns="41143" rIns="82287" bIns="41143" numCol="1" anchor="t" anchorCtr="0" compatLnSpc="1">
            <a:prstTxWarp prst="textNoShape">
              <a:avLst/>
            </a:prstTxWarp>
          </a:bodyPr>
          <a:lstStyle/>
          <a:p>
            <a:pPr defTabSz="1218733"/>
            <a:endParaRPr lang="en-US" sz="1600" dirty="0">
              <a:solidFill>
                <a:srgbClr val="292929"/>
              </a:solidFill>
            </a:endParaRPr>
          </a:p>
        </p:txBody>
      </p:sp>
    </p:spTree>
    <p:extLst>
      <p:ext uri="{BB962C8B-B14F-4D97-AF65-F5344CB8AC3E}">
        <p14:creationId xmlns:p14="http://schemas.microsoft.com/office/powerpoint/2010/main" val="39370425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19" y="1463677"/>
            <a:ext cx="11155679"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443304661"/>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17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119" y="1463679"/>
            <a:ext cx="11155679" cy="2045004"/>
          </a:xfrm>
        </p:spPr>
        <p:txBody>
          <a:bodyPr>
            <a:spAutoFit/>
          </a:bodyPr>
          <a:lstStyle>
            <a:lvl1pPr marL="0" indent="0">
              <a:buFontTx/>
              <a:buNone/>
              <a:defRPr/>
            </a:lvl1pPr>
            <a:lvl2pPr marL="460275" indent="0">
              <a:buFontTx/>
              <a:buNone/>
              <a:defRPr/>
            </a:lvl2pPr>
            <a:lvl3pPr marL="914209" indent="0">
              <a:buFontTx/>
              <a:buNone/>
              <a:defRPr/>
            </a:lvl3pPr>
            <a:lvl4pPr marL="1369727" indent="0">
              <a:buFontTx/>
              <a:buNone/>
              <a:defRPr/>
            </a:lvl4pPr>
            <a:lvl5pPr marL="1836356"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032032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3169061535"/>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149124"/>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297381"/>
          </a:xfrm>
        </p:spPr>
        <p:txBody>
          <a:bodyPr/>
          <a:lstStyle>
            <a:lvl1pPr marL="341242" indent="-341242">
              <a:lnSpc>
                <a:spcPct val="90000"/>
              </a:lnSpc>
              <a:buSzPct val="80000"/>
              <a:buFont typeface="Arial" pitchFamily="34" charset="0"/>
              <a:buChar char="•"/>
              <a:defRPr sz="3200"/>
            </a:lvl1pPr>
            <a:lvl2pPr marL="626932" indent="-285690">
              <a:lnSpc>
                <a:spcPct val="90000"/>
              </a:lnSpc>
              <a:buSzPct val="80000"/>
              <a:buFont typeface="Arial" pitchFamily="34" charset="0"/>
              <a:buChar char="•"/>
              <a:defRPr sz="2800"/>
            </a:lvl2pPr>
            <a:lvl3pPr marL="914209" indent="-287278">
              <a:lnSpc>
                <a:spcPct val="90000"/>
              </a:lnSpc>
              <a:buSzPct val="80000"/>
              <a:buFont typeface="Arial" pitchFamily="34" charset="0"/>
              <a:buChar char="•"/>
              <a:defRPr sz="2400"/>
            </a:lvl3pPr>
            <a:lvl4pPr marL="1712556" indent="-225378">
              <a:lnSpc>
                <a:spcPct val="90000"/>
              </a:lnSpc>
              <a:buSzPct val="80000"/>
              <a:buFont typeface="Arial" pitchFamily="34" charset="0"/>
              <a:buChar char="•"/>
              <a:defRPr sz="2000"/>
            </a:lvl4pPr>
            <a:lvl5pPr marL="1944281" indent="-23172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01" indent="-45710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47" indent="-45710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61" indent="-342829">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08" indent="-342829">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386" indent="-342829">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42" lvl="0" indent="-341242" algn="l" defTabSz="914173" rtl="0" eaLnBrk="1" latinLnBrk="0" hangingPunct="1">
              <a:lnSpc>
                <a:spcPct val="90000"/>
              </a:lnSpc>
              <a:spcBef>
                <a:spcPct val="20000"/>
              </a:spcBef>
              <a:buSzPct val="80000"/>
              <a:buFont typeface="Arial" pitchFamily="34" charset="0"/>
              <a:buChar char="•"/>
            </a:pPr>
            <a:r>
              <a:rPr lang="en-US" smtClean="0"/>
              <a:t>Click to edit Master text styles</a:t>
            </a:r>
          </a:p>
          <a:p>
            <a:pPr marL="341242" lvl="1" indent="-341242" algn="l" defTabSz="914173" rtl="0" eaLnBrk="1" latinLnBrk="0" hangingPunct="1">
              <a:lnSpc>
                <a:spcPct val="90000"/>
              </a:lnSpc>
              <a:spcBef>
                <a:spcPct val="20000"/>
              </a:spcBef>
              <a:buSzPct val="80000"/>
              <a:buFont typeface="Arial" pitchFamily="34" charset="0"/>
              <a:buChar char="•"/>
            </a:pPr>
            <a:r>
              <a:rPr lang="en-US" smtClean="0"/>
              <a:t>Second level</a:t>
            </a:r>
          </a:p>
          <a:p>
            <a:pPr marL="341242" lvl="2" indent="-341242" algn="l" defTabSz="914173" rtl="0" eaLnBrk="1" latinLnBrk="0" hangingPunct="1">
              <a:lnSpc>
                <a:spcPct val="90000"/>
              </a:lnSpc>
              <a:spcBef>
                <a:spcPct val="20000"/>
              </a:spcBef>
              <a:buSzPct val="80000"/>
              <a:buFont typeface="Arial" pitchFamily="34" charset="0"/>
              <a:buChar char="•"/>
            </a:pPr>
            <a:r>
              <a:rPr lang="en-US" smtClean="0"/>
              <a:t>Third level</a:t>
            </a:r>
          </a:p>
          <a:p>
            <a:pPr marL="341242" lvl="3" indent="-341242" algn="l" defTabSz="914173" rtl="0" eaLnBrk="1" latinLnBrk="0" hangingPunct="1">
              <a:lnSpc>
                <a:spcPct val="90000"/>
              </a:lnSpc>
              <a:spcBef>
                <a:spcPct val="20000"/>
              </a:spcBef>
              <a:buSzPct val="80000"/>
              <a:buFont typeface="Arial" pitchFamily="34" charset="0"/>
              <a:buChar char="•"/>
            </a:pPr>
            <a:r>
              <a:rPr lang="en-US" smtClean="0"/>
              <a:t>Fourth level</a:t>
            </a:r>
          </a:p>
          <a:p>
            <a:pPr marL="341242" lvl="4" indent="-341242" algn="l" defTabSz="91417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451554507"/>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6"/>
            <a:ext cx="5486400" cy="443199"/>
          </a:xfrm>
        </p:spPr>
        <p:txBody>
          <a:bodyPr anchor="b"/>
          <a:lstStyle>
            <a:lvl1pPr marL="0" indent="0">
              <a:lnSpc>
                <a:spcPct val="90000"/>
              </a:lnSpc>
              <a:spcBef>
                <a:spcPts val="0"/>
              </a:spcBef>
              <a:buNone/>
              <a:defRPr sz="3200" b="0">
                <a:latin typeface="Segoe UI Light" pitchFamily="34" charset="0"/>
              </a:defRPr>
            </a:lvl1pPr>
            <a:lvl2pPr marL="457085" indent="0">
              <a:buNone/>
              <a:defRPr sz="2000" b="1"/>
            </a:lvl2pPr>
            <a:lvl3pPr marL="914173" indent="0">
              <a:buNone/>
              <a:defRPr sz="1900" b="1"/>
            </a:lvl3pPr>
            <a:lvl4pPr marL="1371259" indent="0">
              <a:buNone/>
              <a:defRPr sz="1600" b="1"/>
            </a:lvl4pPr>
            <a:lvl5pPr marL="1828347" indent="0">
              <a:buNone/>
              <a:defRPr sz="1600" b="1"/>
            </a:lvl5pPr>
            <a:lvl6pPr marL="2285429" indent="0">
              <a:buNone/>
              <a:defRPr sz="1600" b="1"/>
            </a:lvl6pPr>
            <a:lvl7pPr marL="2742519" indent="0">
              <a:buNone/>
              <a:defRPr sz="1600" b="1"/>
            </a:lvl7pPr>
            <a:lvl8pPr marL="3199605" indent="0">
              <a:buNone/>
              <a:defRPr sz="1600" b="1"/>
            </a:lvl8pPr>
            <a:lvl9pPr marL="3656692"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69" y="2266802"/>
            <a:ext cx="5484971" cy="1983449"/>
          </a:xfrm>
        </p:spPr>
        <p:txBody>
          <a:bodyPr/>
          <a:lstStyle>
            <a:lvl1pPr marL="403143" indent="-403143">
              <a:buSzPct val="80000"/>
              <a:buFont typeface="Arial" pitchFamily="34" charset="0"/>
              <a:buChar char="•"/>
              <a:defRPr sz="2800"/>
            </a:lvl1pPr>
            <a:lvl2pPr marL="744380" indent="-322196">
              <a:buSzPct val="80000"/>
              <a:buFont typeface="Arial" pitchFamily="34" charset="0"/>
              <a:buChar char="•"/>
              <a:defRPr sz="2800"/>
            </a:lvl2pPr>
            <a:lvl3pPr marL="1026899" indent="-282516" defTabSz="1030074">
              <a:buSzPct val="80000"/>
              <a:buFont typeface="Arial" pitchFamily="34" charset="0"/>
              <a:buChar char="•"/>
              <a:defRPr sz="2400"/>
            </a:lvl3pPr>
            <a:lvl4pPr marL="1317349" indent="-287278">
              <a:buSzPct val="80000"/>
              <a:buFont typeface="Arial" pitchFamily="34" charset="0"/>
              <a:buChar char="•"/>
              <a:defRPr sz="2000"/>
            </a:lvl4pPr>
            <a:lvl5pPr marL="1541142" indent="-223791">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7806"/>
            <a:ext cx="5486400" cy="443199"/>
          </a:xfrm>
        </p:spPr>
        <p:txBody>
          <a:bodyPr anchor="b"/>
          <a:lstStyle>
            <a:lvl1pPr marL="0" indent="0">
              <a:lnSpc>
                <a:spcPct val="90000"/>
              </a:lnSpc>
              <a:spcBef>
                <a:spcPts val="0"/>
              </a:spcBef>
              <a:buNone/>
              <a:defRPr sz="3200" b="0">
                <a:latin typeface="Segoe UI Light" pitchFamily="34" charset="0"/>
              </a:defRPr>
            </a:lvl1pPr>
            <a:lvl2pPr marL="457085" indent="0">
              <a:buNone/>
              <a:defRPr sz="2000" b="1"/>
            </a:lvl2pPr>
            <a:lvl3pPr marL="914173" indent="0">
              <a:buNone/>
              <a:defRPr sz="1900" b="1"/>
            </a:lvl3pPr>
            <a:lvl4pPr marL="1371259" indent="0">
              <a:buNone/>
              <a:defRPr sz="1600" b="1"/>
            </a:lvl4pPr>
            <a:lvl5pPr marL="1828347" indent="0">
              <a:buNone/>
              <a:defRPr sz="1600" b="1"/>
            </a:lvl5pPr>
            <a:lvl6pPr marL="2285429" indent="0">
              <a:buNone/>
              <a:defRPr sz="1600" b="1"/>
            </a:lvl6pPr>
            <a:lvl7pPr marL="2742519" indent="0">
              <a:buNone/>
              <a:defRPr sz="1600" b="1"/>
            </a:lvl7pPr>
            <a:lvl8pPr marL="3199605" indent="0">
              <a:buNone/>
              <a:defRPr sz="1600" b="1"/>
            </a:lvl8pPr>
            <a:lvl9pPr marL="3656692"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260" indent="-29626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01" indent="-45710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15" indent="-342829">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01" indent="-342829">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11" indent="-342829">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01" indent="-342829">
              <a:defRPr sz="1600"/>
            </a:lvl6pPr>
            <a:lvl7pPr marL="1603042" indent="-285690">
              <a:defRPr sz="1600"/>
            </a:lvl7pPr>
            <a:lvl8pPr>
              <a:defRPr sz="1600"/>
            </a:lvl8pPr>
            <a:lvl9pPr>
              <a:defRPr sz="1600"/>
            </a:lvl9pPr>
          </a:lstStyle>
          <a:p>
            <a:pPr marL="403143" lvl="0" indent="-403143" algn="l" defTabSz="914173" rtl="0" eaLnBrk="1" latinLnBrk="0" hangingPunct="1">
              <a:lnSpc>
                <a:spcPct val="90000"/>
              </a:lnSpc>
              <a:spcBef>
                <a:spcPct val="20000"/>
              </a:spcBef>
              <a:buSzPct val="80000"/>
            </a:pPr>
            <a:r>
              <a:rPr lang="en-US" dirty="0" smtClean="0"/>
              <a:t>Click to edit Master text styles</a:t>
            </a:r>
          </a:p>
          <a:p>
            <a:pPr marL="403143" lvl="1" indent="-403143" algn="l" defTabSz="914173" rtl="0" eaLnBrk="1" latinLnBrk="0" hangingPunct="1">
              <a:lnSpc>
                <a:spcPct val="90000"/>
              </a:lnSpc>
              <a:spcBef>
                <a:spcPct val="20000"/>
              </a:spcBef>
              <a:buSzPct val="80000"/>
            </a:pPr>
            <a:r>
              <a:rPr lang="en-US" dirty="0" smtClean="0"/>
              <a:t>Second level</a:t>
            </a:r>
          </a:p>
          <a:p>
            <a:pPr marL="403143" lvl="2" indent="-403143" algn="l" defTabSz="914173" rtl="0" eaLnBrk="1" latinLnBrk="0" hangingPunct="1">
              <a:lnSpc>
                <a:spcPct val="90000"/>
              </a:lnSpc>
              <a:spcBef>
                <a:spcPct val="20000"/>
              </a:spcBef>
              <a:buSzPct val="80000"/>
            </a:pPr>
            <a:r>
              <a:rPr lang="en-US" dirty="0" smtClean="0"/>
              <a:t>Third level</a:t>
            </a:r>
          </a:p>
          <a:p>
            <a:pPr marL="403143" lvl="3" indent="-403143" algn="l" defTabSz="914173" rtl="0" eaLnBrk="1" latinLnBrk="0" hangingPunct="1">
              <a:lnSpc>
                <a:spcPct val="90000"/>
              </a:lnSpc>
              <a:spcBef>
                <a:spcPct val="20000"/>
              </a:spcBef>
              <a:buSzPct val="80000"/>
            </a:pPr>
            <a:r>
              <a:rPr lang="en-US" dirty="0" smtClean="0"/>
              <a:t>Fourth level</a:t>
            </a:r>
          </a:p>
          <a:p>
            <a:pPr marL="403143" lvl="4" indent="-403143" algn="l" defTabSz="914173"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3877123235"/>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73"/>
              <a:endParaRPr lang="en-US"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73"/>
              <a:endParaRPr lang="en-US" dirty="0">
                <a:solidFill>
                  <a:srgbClr val="292929"/>
                </a:solidFill>
              </a:endParaRPr>
            </a:p>
          </p:txBody>
        </p:sp>
      </p:grpSp>
    </p:spTree>
    <p:extLst>
      <p:ext uri="{BB962C8B-B14F-4D97-AF65-F5344CB8AC3E}">
        <p14:creationId xmlns:p14="http://schemas.microsoft.com/office/powerpoint/2010/main" val="426493627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2"/>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Логотип и слоган Microsoft"/>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3"/>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317081673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0" tIns="45711" rIns="91420" bIns="45711" numCol="1" anchor="t" anchorCtr="0" compatLnSpc="1">
            <a:prstTxWarp prst="textNoShape">
              <a:avLst/>
            </a:prstTxWarp>
          </a:bodyPr>
          <a:lstStyle/>
          <a:p>
            <a:pPr defTabSz="914173"/>
            <a:endParaRPr lang="en-US" dirty="0">
              <a:solidFill>
                <a:srgbClr val="292929"/>
              </a:solidFill>
            </a:endParaRPr>
          </a:p>
        </p:txBody>
      </p:sp>
    </p:spTree>
    <p:extLst>
      <p:ext uri="{BB962C8B-B14F-4D97-AF65-F5344CB8AC3E}">
        <p14:creationId xmlns:p14="http://schemas.microsoft.com/office/powerpoint/2010/main" val="181971718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dirty="0">
                <a:solidFill>
                  <a:srgbClr val="292929"/>
                </a:solidFill>
              </a:endParaRPr>
            </a:p>
          </p:txBody>
        </p:sp>
      </p:grpSp>
    </p:spTree>
    <p:extLst>
      <p:ext uri="{BB962C8B-B14F-4D97-AF65-F5344CB8AC3E}">
        <p14:creationId xmlns:p14="http://schemas.microsoft.com/office/powerpoint/2010/main" val="25965072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7" tIns="41143" rIns="82287" bIns="41143" numCol="1" anchor="t" anchorCtr="0" compatLnSpc="1">
            <a:prstTxWarp prst="textNoShape">
              <a:avLst/>
            </a:prstTxWarp>
          </a:bodyPr>
          <a:lstStyle/>
          <a:p>
            <a:pPr defTabSz="914173"/>
            <a:endParaRPr lang="en-US" sz="1600" dirty="0">
              <a:solidFill>
                <a:srgbClr val="292929"/>
              </a:solidFill>
            </a:endParaRPr>
          </a:p>
        </p:txBody>
      </p:sp>
    </p:spTree>
    <p:extLst>
      <p:ext uri="{BB962C8B-B14F-4D97-AF65-F5344CB8AC3E}">
        <p14:creationId xmlns:p14="http://schemas.microsoft.com/office/powerpoint/2010/main" val="64144678"/>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4"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3"/>
              <a:endParaRPr lang="en-US"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3"/>
              <a:endParaRPr lang="en-US" dirty="0">
                <a:solidFill>
                  <a:srgbClr val="292929"/>
                </a:solidFill>
              </a:endParaRPr>
            </a:p>
          </p:txBody>
        </p:sp>
      </p:grpSp>
    </p:spTree>
    <p:extLst>
      <p:ext uri="{BB962C8B-B14F-4D97-AF65-F5344CB8AC3E}">
        <p14:creationId xmlns:p14="http://schemas.microsoft.com/office/powerpoint/2010/main" val="317269118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405" tIns="45703" rIns="91405" bIns="45703" numCol="1" anchor="t" anchorCtr="0" compatLnSpc="1">
            <a:prstTxWarp prst="textNoShape">
              <a:avLst/>
            </a:prstTxWarp>
            <a:spAutoFit/>
          </a:bodyPr>
          <a:lstStyle/>
          <a:p>
            <a:pPr algn="ctr" defTabSz="914400">
              <a:buNone/>
            </a:pPr>
            <a:r>
              <a:rPr lang="en-US" sz="700" b="0" i="0" dirty="0">
                <a:solidFill>
                  <a:srgbClr val="FFFFFF"/>
                </a:solidFill>
                <a:latin typeface="Segoe UI"/>
                <a:ea typeface="+mn-ea"/>
                <a:cs typeface="Arial"/>
              </a:rPr>
              <a:t>© Microsoft Corporation, 2011 г. Все права защищены. Microsoft, Windows, Windows Vista и другие названия продуктов являются или могут являться </a:t>
            </a:r>
            <a:r>
              <a:rPr lang="en-US" sz="700" b="0" i="0" dirty="0" err="1">
                <a:solidFill>
                  <a:srgbClr val="FFFFFF"/>
                </a:solidFill>
                <a:latin typeface="Segoe UI"/>
                <a:ea typeface="+mn-ea"/>
                <a:cs typeface="Arial"/>
              </a:rPr>
              <a:t>охраняемыми</a:t>
            </a:r>
            <a:r>
              <a:rPr lang="en-US" sz="700" b="0" i="0" dirty="0">
                <a:solidFill>
                  <a:srgbClr val="FFFFFF"/>
                </a:solidFill>
                <a:latin typeface="Segoe UI"/>
                <a:ea typeface="+mn-ea"/>
                <a:cs typeface="Arial"/>
              </a:rPr>
              <a:t> </a:t>
            </a:r>
            <a:r>
              <a:rPr lang="en-US" sz="700" b="0" i="0" dirty="0" err="1">
                <a:solidFill>
                  <a:srgbClr val="FFFFFF"/>
                </a:solidFill>
                <a:latin typeface="Segoe UI"/>
                <a:ea typeface="+mn-ea"/>
                <a:cs typeface="Arial"/>
              </a:rPr>
              <a:t>товарными</a:t>
            </a:r>
            <a:r>
              <a:rPr lang="en-US" sz="700" b="0" i="0" dirty="0">
                <a:solidFill>
                  <a:srgbClr val="FFFFFF"/>
                </a:solidFill>
                <a:latin typeface="Segoe UI"/>
                <a:ea typeface="+mn-ea"/>
                <a:cs typeface="Arial"/>
              </a:rPr>
              <a:t> </a:t>
            </a:r>
            <a:r>
              <a:rPr lang="en-US" sz="700" b="0" i="0" dirty="0" err="1">
                <a:solidFill>
                  <a:srgbClr val="FFFFFF"/>
                </a:solidFill>
                <a:latin typeface="Segoe UI"/>
                <a:ea typeface="+mn-ea"/>
                <a:cs typeface="Arial"/>
              </a:rPr>
              <a:t>знаками</a:t>
            </a:r>
            <a:r>
              <a:rPr lang="en-US" sz="700" b="0" i="0" dirty="0">
                <a:solidFill>
                  <a:srgbClr val="FFFFFF"/>
                </a:solidFill>
                <a:latin typeface="Segoe UI"/>
                <a:ea typeface="+mn-ea"/>
                <a:cs typeface="Arial"/>
              </a:rPr>
              <a:t> в США и других странах.</a:t>
            </a:r>
          </a:p>
          <a:p>
            <a:pPr algn="ctr" defTabSz="914400">
              <a:buNone/>
            </a:pPr>
            <a:r>
              <a:rPr lang="en-US" sz="700" b="0" i="0" dirty="0">
                <a:solidFill>
                  <a:srgbClr val="FFFFFF"/>
                </a:solidFill>
                <a:latin typeface="Segoe UI"/>
                <a:ea typeface="+mn-ea"/>
                <a:cs typeface="Arial"/>
              </a:rPr>
              <a:t>Вся информация в данном документе предоставлена исключительно в информационных целях и отражает точку зрения компании Microsoft на освещаемые в документе вопросы на момент публикации документа. Поскольку компания Microsoft должна реагировать на изменяющиеся условия рынка, ничто в этом документе не может расцениваться как обязательства компании Microsoft. Это означает, что компания Microsoft не может гарантировать точность какой-либо информации, представленной в данном документе, после даты публикации. КОМПАНИЯ MICROSOFT НЕ ДАЕТ В ДАННОЙ ПРЕЗЕНТАЦИИ НИКАКИХ ЯВНЫХ ИЛИ СКРЫТЫХ ГАРАНТИЙНЫХ ОБЯЗАТЕЛЬСТВ.</a:t>
            </a:r>
          </a:p>
        </p:txBody>
      </p:sp>
    </p:spTree>
    <p:extLst>
      <p:ext uri="{BB962C8B-B14F-4D97-AF65-F5344CB8AC3E}">
        <p14:creationId xmlns:p14="http://schemas.microsoft.com/office/powerpoint/2010/main" val="4014274408"/>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45004"/>
          </a:xfrm>
        </p:spPr>
        <p:txBody>
          <a:bodyPr/>
          <a:lstStyle>
            <a:lvl1pPr marL="460275" indent="-460275">
              <a:buClr>
                <a:srgbClr val="FFFFFF"/>
              </a:buClr>
              <a:buSzPct val="70000"/>
              <a:buFontTx/>
              <a:buBlip>
                <a:blip r:embed="rId2"/>
              </a:buBlip>
              <a:defRPr>
                <a:gradFill>
                  <a:gsLst>
                    <a:gs pos="0">
                      <a:srgbClr val="FFFFFF"/>
                    </a:gs>
                    <a:gs pos="86000">
                      <a:srgbClr val="FFFFFF"/>
                    </a:gs>
                  </a:gsLst>
                  <a:lin ang="5400000" scaled="0"/>
                </a:gradFill>
              </a:defRPr>
            </a:lvl1pPr>
            <a:lvl2pPr marL="855485" indent="-395208">
              <a:buClr>
                <a:srgbClr val="FFFFFF"/>
              </a:buClr>
              <a:buSzPct val="70000"/>
              <a:buFontTx/>
              <a:buBlip>
                <a:blip r:embed="rId2"/>
              </a:buBlip>
              <a:defRPr>
                <a:gradFill>
                  <a:gsLst>
                    <a:gs pos="0">
                      <a:srgbClr val="FFFFFF"/>
                    </a:gs>
                    <a:gs pos="86000">
                      <a:srgbClr val="FFFFFF"/>
                    </a:gs>
                  </a:gsLst>
                  <a:lin ang="5400000" scaled="0"/>
                </a:gradFill>
              </a:defRPr>
            </a:lvl2pPr>
            <a:lvl3pPr marL="1258628" indent="-403143">
              <a:buClr>
                <a:srgbClr val="FFFFFF"/>
              </a:buClr>
              <a:buSzPct val="70000"/>
              <a:buFontTx/>
              <a:buBlip>
                <a:blip r:embed="rId2"/>
              </a:buBlip>
              <a:defRPr>
                <a:gradFill>
                  <a:gsLst>
                    <a:gs pos="0">
                      <a:srgbClr val="FFFFFF"/>
                    </a:gs>
                    <a:gs pos="86000">
                      <a:srgbClr val="FFFFFF"/>
                    </a:gs>
                  </a:gsLst>
                  <a:lin ang="5400000" scaled="0"/>
                </a:gradFill>
              </a:defRPr>
            </a:lvl3pPr>
            <a:lvl4pPr marL="1604624" indent="-346002">
              <a:buClr>
                <a:srgbClr val="FFFFFF"/>
              </a:buClr>
              <a:buSzPct val="70000"/>
              <a:buFontTx/>
              <a:buBlip>
                <a:blip r:embed="rId2"/>
              </a:buBlip>
              <a:defRPr>
                <a:gradFill>
                  <a:gsLst>
                    <a:gs pos="0">
                      <a:srgbClr val="FFFFFF"/>
                    </a:gs>
                    <a:gs pos="86000">
                      <a:srgbClr val="FFFFFF"/>
                    </a:gs>
                  </a:gsLst>
                  <a:lin ang="5400000" scaled="0"/>
                </a:gradFill>
              </a:defRPr>
            </a:lvl4pPr>
            <a:lvl5pPr marL="1941110" indent="-33648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7111600"/>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45004"/>
          </a:xfrm>
        </p:spPr>
        <p:txBody>
          <a:bodyPr/>
          <a:lstStyle>
            <a:lvl1pPr marL="460275" indent="-460275">
              <a:buClr>
                <a:srgbClr val="FFFFFF"/>
              </a:buClr>
              <a:buSzPct val="70000"/>
              <a:buFontTx/>
              <a:buBlip>
                <a:blip r:embed="rId2"/>
              </a:buBlip>
              <a:defRPr>
                <a:gradFill>
                  <a:gsLst>
                    <a:gs pos="0">
                      <a:srgbClr val="FFFFFF"/>
                    </a:gs>
                    <a:gs pos="86000">
                      <a:srgbClr val="FFFFFF"/>
                    </a:gs>
                  </a:gsLst>
                  <a:lin ang="5400000" scaled="0"/>
                </a:gradFill>
              </a:defRPr>
            </a:lvl1pPr>
            <a:lvl2pPr marL="855485" indent="-395208">
              <a:buClr>
                <a:srgbClr val="FFFFFF"/>
              </a:buClr>
              <a:buSzPct val="70000"/>
              <a:buFontTx/>
              <a:buBlip>
                <a:blip r:embed="rId2"/>
              </a:buBlip>
              <a:defRPr>
                <a:gradFill>
                  <a:gsLst>
                    <a:gs pos="0">
                      <a:srgbClr val="FFFFFF"/>
                    </a:gs>
                    <a:gs pos="86000">
                      <a:srgbClr val="FFFFFF"/>
                    </a:gs>
                  </a:gsLst>
                  <a:lin ang="5400000" scaled="0"/>
                </a:gradFill>
              </a:defRPr>
            </a:lvl2pPr>
            <a:lvl3pPr marL="1258628" indent="-403143">
              <a:buClr>
                <a:srgbClr val="FFFFFF"/>
              </a:buClr>
              <a:buSzPct val="70000"/>
              <a:buFontTx/>
              <a:buBlip>
                <a:blip r:embed="rId2"/>
              </a:buBlip>
              <a:defRPr>
                <a:gradFill>
                  <a:gsLst>
                    <a:gs pos="0">
                      <a:srgbClr val="FFFFFF"/>
                    </a:gs>
                    <a:gs pos="86000">
                      <a:srgbClr val="FFFFFF"/>
                    </a:gs>
                  </a:gsLst>
                  <a:lin ang="5400000" scaled="0"/>
                </a:gradFill>
              </a:defRPr>
            </a:lvl3pPr>
            <a:lvl4pPr marL="1604624" indent="-346002">
              <a:buClr>
                <a:srgbClr val="FFFFFF"/>
              </a:buClr>
              <a:buSzPct val="70000"/>
              <a:buFontTx/>
              <a:buBlip>
                <a:blip r:embed="rId2"/>
              </a:buBlip>
              <a:defRPr>
                <a:gradFill>
                  <a:gsLst>
                    <a:gs pos="0">
                      <a:srgbClr val="FFFFFF"/>
                    </a:gs>
                    <a:gs pos="86000">
                      <a:srgbClr val="FFFFFF"/>
                    </a:gs>
                  </a:gsLst>
                  <a:lin ang="5400000" scaled="0"/>
                </a:gradFill>
              </a:defRPr>
            </a:lvl4pPr>
            <a:lvl5pPr marL="1941110" indent="-33648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1" tIns="76177" rIns="152361" bIns="7617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84189919"/>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17323"/>
            <a:ext cx="11149013"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28" indent="-40314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24" indent="-3460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10" indent="-3364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15915279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24459905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59279286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9967853"/>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99802085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695042881"/>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444425430"/>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14406367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28310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447852324"/>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59847761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994031199"/>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472967267"/>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77730856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1" tIns="76189" rIns="152381" bIns="7618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05936726"/>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2295043109"/>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108027973"/>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1293890573"/>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400">
              <a:buNone/>
            </a:pPr>
            <a:r>
              <a:rPr lang="en-US" sz="700" b="0" i="0" dirty="0">
                <a:solidFill>
                  <a:srgbClr val="FFFFFF"/>
                </a:solidFill>
                <a:latin typeface="Segoe UI"/>
                <a:ea typeface="+mn-ea"/>
                <a:cs typeface="Arial"/>
              </a:rPr>
              <a:t>© Microsoft Corporation, 2011 г. Все права защищены. Microsoft, Windows, Windows Vista и другие названия продуктов являются или могут являться </a:t>
            </a:r>
            <a:r>
              <a:rPr lang="en-US" sz="700" b="0" i="0" dirty="0" err="1">
                <a:solidFill>
                  <a:srgbClr val="FFFFFF"/>
                </a:solidFill>
                <a:latin typeface="Segoe UI"/>
                <a:ea typeface="+mn-ea"/>
                <a:cs typeface="Arial"/>
              </a:rPr>
              <a:t>охраняемыми</a:t>
            </a:r>
            <a:r>
              <a:rPr lang="en-US" sz="700" b="0" i="0" dirty="0">
                <a:solidFill>
                  <a:srgbClr val="FFFFFF"/>
                </a:solidFill>
                <a:latin typeface="Segoe UI"/>
                <a:ea typeface="+mn-ea"/>
                <a:cs typeface="Arial"/>
              </a:rPr>
              <a:t> </a:t>
            </a:r>
            <a:r>
              <a:rPr lang="en-US" sz="700" b="0" i="0" dirty="0" err="1">
                <a:solidFill>
                  <a:srgbClr val="FFFFFF"/>
                </a:solidFill>
                <a:latin typeface="Segoe UI"/>
                <a:ea typeface="+mn-ea"/>
                <a:cs typeface="Arial"/>
              </a:rPr>
              <a:t>товарными</a:t>
            </a:r>
            <a:r>
              <a:rPr lang="en-US" sz="700" b="0" i="0" dirty="0">
                <a:solidFill>
                  <a:srgbClr val="FFFFFF"/>
                </a:solidFill>
                <a:latin typeface="Segoe UI"/>
                <a:ea typeface="+mn-ea"/>
                <a:cs typeface="Arial"/>
              </a:rPr>
              <a:t> </a:t>
            </a:r>
            <a:r>
              <a:rPr lang="en-US" sz="700" b="0" i="0" dirty="0" err="1">
                <a:solidFill>
                  <a:srgbClr val="FFFFFF"/>
                </a:solidFill>
                <a:latin typeface="Segoe UI"/>
                <a:ea typeface="+mn-ea"/>
                <a:cs typeface="Arial"/>
              </a:rPr>
              <a:t>знаками</a:t>
            </a:r>
            <a:r>
              <a:rPr lang="en-US" sz="700" b="0" i="0" dirty="0">
                <a:solidFill>
                  <a:srgbClr val="FFFFFF"/>
                </a:solidFill>
                <a:latin typeface="Segoe UI"/>
                <a:ea typeface="+mn-ea"/>
                <a:cs typeface="Arial"/>
              </a:rPr>
              <a:t> в США и других странах.</a:t>
            </a:r>
          </a:p>
          <a:p>
            <a:pPr algn="ctr" defTabSz="914400">
              <a:buNone/>
            </a:pPr>
            <a:r>
              <a:rPr lang="en-US" sz="700" b="0" i="0" dirty="0">
                <a:solidFill>
                  <a:srgbClr val="FFFFFF"/>
                </a:solidFill>
                <a:latin typeface="Segoe UI"/>
                <a:ea typeface="+mn-ea"/>
                <a:cs typeface="Arial"/>
              </a:rPr>
              <a:t>Вся информация в данном документе предоставлена исключительно в информационных целях и отражает точку зрения компании Microsoft на освещаемые в документе вопросы на момент публикации документа</a:t>
            </a:r>
            <a:r>
              <a:rPr lang="en-US" sz="700" b="0" i="0" dirty="0" smtClean="0">
                <a:solidFill>
                  <a:srgbClr val="FFFFFF"/>
                </a:solidFill>
                <a:latin typeface="Segoe UI"/>
                <a:ea typeface="+mn-ea"/>
                <a:cs typeface="Arial"/>
              </a:rPr>
              <a:t>. Поскольку </a:t>
            </a:r>
            <a:r>
              <a:rPr lang="en-US" sz="700" b="0" i="0" dirty="0">
                <a:solidFill>
                  <a:srgbClr val="FFFFFF"/>
                </a:solidFill>
                <a:latin typeface="Segoe UI"/>
                <a:ea typeface="+mn-ea"/>
                <a:cs typeface="Arial"/>
              </a:rPr>
              <a:t>компания Microsoft должна реагировать на изменяющиеся условия рынка, ничто в этом документе не может расцениваться как обязательства компании Microsoft. Это означает, что компания Microsoft не может гарантировать точность какой-либо информации, представленной в данном документе, после даты публикации</a:t>
            </a:r>
            <a:r>
              <a:rPr lang="en-US" sz="700" b="0" i="0" dirty="0" smtClean="0">
                <a:solidFill>
                  <a:srgbClr val="FFFFFF"/>
                </a:solidFill>
                <a:latin typeface="Segoe UI"/>
                <a:ea typeface="+mn-ea"/>
                <a:cs typeface="Arial"/>
              </a:rPr>
              <a:t>. КОМПАНИЯ </a:t>
            </a:r>
            <a:r>
              <a:rPr lang="en-US" sz="700" b="0" i="0" dirty="0">
                <a:solidFill>
                  <a:srgbClr val="FFFFFF"/>
                </a:solidFill>
                <a:latin typeface="Segoe UI"/>
                <a:ea typeface="+mn-ea"/>
                <a:cs typeface="Arial"/>
              </a:rPr>
              <a:t>MICROSOFT НЕ ДАЕТ В ДАННОЙ ПРЕЗЕНТАЦИИ НИКАКИХ ЯВНЫХ ИЛИ СКРЫТЫХ ГАРАНТИЙНЫХ ОБЯЗАТЕЛЬСТВ.</a:t>
            </a:r>
          </a:p>
        </p:txBody>
      </p:sp>
    </p:spTree>
    <p:extLst>
      <p:ext uri="{BB962C8B-B14F-4D97-AF65-F5344CB8AC3E}">
        <p14:creationId xmlns:p14="http://schemas.microsoft.com/office/powerpoint/2010/main" val="1976268197"/>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Логотип и слоган Microsoft"/>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26824123"/>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153676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80979785"/>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747313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84" indent="-4031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28" indent="-3460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51" indent="-3365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7053912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622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899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620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560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23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275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14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266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325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4792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17" indent="-34287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71" indent="-342871">
              <a:spcBef>
                <a:spcPts val="0"/>
              </a:spcBef>
              <a:spcAft>
                <a:spcPts val="400"/>
              </a:spcAft>
              <a:buFont typeface="Arial" pitchFamily="34" charset="0"/>
              <a:buChar char="•"/>
              <a:defRPr/>
            </a:lvl5pPr>
            <a:lvl6pPr marL="1033376" indent="-342871">
              <a:buFont typeface="Arial" pitchFamily="34" charset="0"/>
              <a:buChar char="•"/>
              <a:defRPr sz="2400">
                <a:gradFill>
                  <a:gsLst>
                    <a:gs pos="0">
                      <a:srgbClr val="595959"/>
                    </a:gs>
                    <a:gs pos="86000">
                      <a:srgbClr val="595959"/>
                    </a:gs>
                  </a:gsLst>
                  <a:lin ang="5400000" scaled="0"/>
                </a:gradFill>
              </a:defRPr>
            </a:lvl6pPr>
            <a:lvl7pPr marL="1255608" indent="-225406">
              <a:defRPr>
                <a:gradFill>
                  <a:gsLst>
                    <a:gs pos="0">
                      <a:srgbClr val="595959"/>
                    </a:gs>
                    <a:gs pos="86000">
                      <a:srgbClr val="595959"/>
                    </a:gs>
                  </a:gsLst>
                  <a:lin ang="5400000" scaled="0"/>
                </a:gradFill>
              </a:defRPr>
            </a:lvl7pPr>
            <a:lvl8pPr marL="1487364" indent="-231755">
              <a:defRPr>
                <a:gradFill>
                  <a:gsLst>
                    <a:gs pos="0">
                      <a:srgbClr val="595959"/>
                    </a:gs>
                    <a:gs pos="86000">
                      <a:srgbClr val="595959"/>
                    </a:gs>
                  </a:gsLst>
                  <a:lin ang="5400000" scaled="0"/>
                </a:gradFill>
              </a:defRPr>
            </a:lvl8pPr>
          </a:lstStyle>
          <a:p>
            <a:pPr marL="346046" lvl="0" indent="-346046" algn="l" defTabSz="914287" rtl="0" eaLnBrk="1" latinLnBrk="0" hangingPunct="1">
              <a:lnSpc>
                <a:spcPct val="90000"/>
              </a:lnSpc>
              <a:spcBef>
                <a:spcPct val="20000"/>
              </a:spcBef>
              <a:buSzPct val="90000"/>
              <a:buFont typeface="Arial" pitchFamily="34" charset="0"/>
              <a:buChar char="•"/>
            </a:pPr>
            <a:r>
              <a:rPr lang="en-US" smtClean="0"/>
              <a:t>Click to edit Master text styles</a:t>
            </a:r>
          </a:p>
          <a:p>
            <a:pPr marL="346046" lvl="1" indent="-346046" algn="l" defTabSz="914287" rtl="0" eaLnBrk="1" latinLnBrk="0" hangingPunct="1">
              <a:lnSpc>
                <a:spcPct val="90000"/>
              </a:lnSpc>
              <a:spcBef>
                <a:spcPct val="20000"/>
              </a:spcBef>
              <a:buSzPct val="90000"/>
              <a:buFont typeface="Arial" pitchFamily="34" charset="0"/>
              <a:buChar char="•"/>
            </a:pPr>
            <a:r>
              <a:rPr lang="en-US" smtClean="0"/>
              <a:t>Second level</a:t>
            </a:r>
          </a:p>
          <a:p>
            <a:pPr marL="346046" lvl="2" indent="-346046" algn="l" defTabSz="914287" rtl="0" eaLnBrk="1" latinLnBrk="0" hangingPunct="1">
              <a:lnSpc>
                <a:spcPct val="90000"/>
              </a:lnSpc>
              <a:spcBef>
                <a:spcPct val="20000"/>
              </a:spcBef>
              <a:buSzPct val="90000"/>
              <a:buFont typeface="Arial" pitchFamily="34" charset="0"/>
              <a:buChar char="•"/>
            </a:pPr>
            <a:r>
              <a:rPr lang="en-US" smtClean="0"/>
              <a:t>Third level</a:t>
            </a:r>
          </a:p>
          <a:p>
            <a:pPr marL="346046" lvl="3" indent="-346046" algn="l" defTabSz="914287" rtl="0" eaLnBrk="1" latinLnBrk="0" hangingPunct="1">
              <a:lnSpc>
                <a:spcPct val="90000"/>
              </a:lnSpc>
              <a:spcBef>
                <a:spcPct val="20000"/>
              </a:spcBef>
              <a:buSzPct val="90000"/>
              <a:buFont typeface="Arial" pitchFamily="34" charset="0"/>
              <a:buChar char="•"/>
            </a:pPr>
            <a:r>
              <a:rPr lang="en-US" smtClean="0"/>
              <a:t>Fourth level</a:t>
            </a:r>
          </a:p>
          <a:p>
            <a:pPr marL="346046" lvl="4" indent="-346046" algn="l" defTabSz="91428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9434286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70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0" y="5482007"/>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718676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67502560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671968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2"/>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Subtitle 2"/>
          <p:cNvSpPr>
            <a:spLocks noGrp="1"/>
          </p:cNvSpPr>
          <p:nvPr>
            <p:ph type="subTitle" idx="1" hasCustomPrompt="1"/>
          </p:nvPr>
        </p:nvSpPr>
        <p:spPr>
          <a:xfrm>
            <a:off x="3474720" y="3419856"/>
            <a:ext cx="694944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77564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14970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625090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2997560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5942580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93104308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61" indent="-45716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47" indent="-45716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81" indent="-34287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236" indent="-34287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642" indent="-34287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84" lvl="0" indent="-341284" algn="l" defTabSz="914287" rtl="0" eaLnBrk="1" latinLnBrk="0" hangingPunct="1">
              <a:lnSpc>
                <a:spcPct val="90000"/>
              </a:lnSpc>
              <a:spcBef>
                <a:spcPct val="20000"/>
              </a:spcBef>
              <a:buSzPct val="80000"/>
              <a:buFont typeface="Arial" pitchFamily="34" charset="0"/>
              <a:buChar char="•"/>
            </a:pPr>
            <a:r>
              <a:rPr lang="en-US" smtClean="0"/>
              <a:t>Click to edit Master text styles</a:t>
            </a:r>
          </a:p>
          <a:p>
            <a:pPr marL="341284" lvl="1" indent="-341284" algn="l" defTabSz="914287" rtl="0" eaLnBrk="1" latinLnBrk="0" hangingPunct="1">
              <a:lnSpc>
                <a:spcPct val="90000"/>
              </a:lnSpc>
              <a:spcBef>
                <a:spcPct val="20000"/>
              </a:spcBef>
              <a:buSzPct val="80000"/>
              <a:buFont typeface="Arial" pitchFamily="34" charset="0"/>
              <a:buChar char="•"/>
            </a:pPr>
            <a:r>
              <a:rPr lang="en-US" smtClean="0"/>
              <a:t>Second level</a:t>
            </a:r>
          </a:p>
          <a:p>
            <a:pPr marL="341284" lvl="2" indent="-341284" algn="l" defTabSz="914287" rtl="0" eaLnBrk="1" latinLnBrk="0" hangingPunct="1">
              <a:lnSpc>
                <a:spcPct val="90000"/>
              </a:lnSpc>
              <a:spcBef>
                <a:spcPct val="20000"/>
              </a:spcBef>
              <a:buSzPct val="80000"/>
              <a:buFont typeface="Arial" pitchFamily="34" charset="0"/>
              <a:buChar char="•"/>
            </a:pPr>
            <a:r>
              <a:rPr lang="en-US" smtClean="0"/>
              <a:t>Third level</a:t>
            </a:r>
          </a:p>
          <a:p>
            <a:pPr marL="341284" lvl="3" indent="-341284" algn="l" defTabSz="914287" rtl="0" eaLnBrk="1" latinLnBrk="0" hangingPunct="1">
              <a:lnSpc>
                <a:spcPct val="90000"/>
              </a:lnSpc>
              <a:spcBef>
                <a:spcPct val="20000"/>
              </a:spcBef>
              <a:buSzPct val="80000"/>
              <a:buFont typeface="Arial" pitchFamily="34" charset="0"/>
              <a:buChar char="•"/>
            </a:pPr>
            <a:r>
              <a:rPr lang="en-US" smtClean="0"/>
              <a:t>Fourth level</a:t>
            </a:r>
          </a:p>
          <a:p>
            <a:pPr marL="341284" lvl="4" indent="-341284" algn="l" defTabSz="91428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88897765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55971337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16181273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3830413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818373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090161"/>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15351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63737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67392350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84" indent="-4031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28" indent="-3460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51" indent="-3365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90929301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946198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91489620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65059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54483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27349882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1756289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386916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60608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260833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72837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2740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1277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65369119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78615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090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473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734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457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415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118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623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65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223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624699034"/>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745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7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0" y="5482007"/>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486158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8662331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238739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2"/>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61015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415846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500147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1130123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42015622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64" tIns="182864" anchor="ctr" anchorCtr="0"/>
          <a:lstStyle>
            <a:lvl1pPr marL="574627" indent="-57145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46" indent="-342871">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8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28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9" tIns="41149" rIns="82299" bIns="41149" numCol="1" anchor="t" anchorCtr="0" compatLnSpc="1">
            <a:prstTxWarp prst="textNoShape">
              <a:avLst/>
            </a:prstTxWarp>
          </a:bodyPr>
          <a:lstStyle/>
          <a:p>
            <a:pPr lvl="0" defTabSz="1218885"/>
            <a:endParaRPr lang="en-US" sz="1600" dirty="0">
              <a:solidFill>
                <a:srgbClr val="292929"/>
              </a:solidFill>
            </a:endParaRPr>
          </a:p>
        </p:txBody>
      </p:sp>
    </p:spTree>
    <p:extLst>
      <p:ext uri="{BB962C8B-B14F-4D97-AF65-F5344CB8AC3E}">
        <p14:creationId xmlns:p14="http://schemas.microsoft.com/office/powerpoint/2010/main" val="627264530"/>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88698778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7311183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58798771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400190489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5513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02254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123578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3182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1811852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335" indent="0">
              <a:buFont typeface="Arial" pitchFamily="34" charset="0"/>
              <a:buNone/>
              <a:defRPr/>
            </a:lvl2pPr>
            <a:lvl3pPr marL="855593" indent="0">
              <a:buFont typeface="Arial" pitchFamily="34" charset="0"/>
              <a:buNone/>
              <a:defRPr/>
            </a:lvl3pPr>
            <a:lvl4pPr marL="1258784" indent="0">
              <a:buFont typeface="Arial" pitchFamily="34" charset="0"/>
              <a:buNone/>
              <a:defRPr/>
            </a:lvl4pPr>
            <a:lvl5pPr marL="16048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25888563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8"/>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151107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84" indent="-4031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28" indent="-3460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51" indent="-3365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79479071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17" indent="-34287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71" indent="-342871">
              <a:spcBef>
                <a:spcPts val="0"/>
              </a:spcBef>
              <a:spcAft>
                <a:spcPts val="400"/>
              </a:spcAft>
              <a:buFont typeface="Arial" pitchFamily="34" charset="0"/>
              <a:buChar char="•"/>
              <a:defRPr/>
            </a:lvl5pPr>
            <a:lvl6pPr marL="1033376" indent="-342871">
              <a:buFont typeface="Arial" pitchFamily="34" charset="0"/>
              <a:buChar char="•"/>
              <a:defRPr sz="2400">
                <a:gradFill>
                  <a:gsLst>
                    <a:gs pos="0">
                      <a:srgbClr val="595959"/>
                    </a:gs>
                    <a:gs pos="86000">
                      <a:srgbClr val="595959"/>
                    </a:gs>
                  </a:gsLst>
                  <a:lin ang="5400000" scaled="0"/>
                </a:gradFill>
              </a:defRPr>
            </a:lvl6pPr>
            <a:lvl7pPr marL="1255608" indent="-225406">
              <a:defRPr>
                <a:gradFill>
                  <a:gsLst>
                    <a:gs pos="0">
                      <a:srgbClr val="595959"/>
                    </a:gs>
                    <a:gs pos="86000">
                      <a:srgbClr val="595959"/>
                    </a:gs>
                  </a:gsLst>
                  <a:lin ang="5400000" scaled="0"/>
                </a:gradFill>
              </a:defRPr>
            </a:lvl7pPr>
            <a:lvl8pPr marL="1487364" indent="-231755">
              <a:defRPr>
                <a:gradFill>
                  <a:gsLst>
                    <a:gs pos="0">
                      <a:srgbClr val="595959"/>
                    </a:gs>
                    <a:gs pos="86000">
                      <a:srgbClr val="595959"/>
                    </a:gs>
                  </a:gsLst>
                  <a:lin ang="5400000" scaled="0"/>
                </a:gradFill>
              </a:defRPr>
            </a:lvl8pPr>
          </a:lstStyle>
          <a:p>
            <a:pPr marL="346046" lvl="0" indent="-346046" algn="l" defTabSz="914287" rtl="0" eaLnBrk="1" latinLnBrk="0" hangingPunct="1">
              <a:lnSpc>
                <a:spcPct val="90000"/>
              </a:lnSpc>
              <a:spcBef>
                <a:spcPct val="20000"/>
              </a:spcBef>
              <a:buSzPct val="90000"/>
              <a:buFont typeface="Arial" pitchFamily="34" charset="0"/>
              <a:buChar char="•"/>
            </a:pPr>
            <a:r>
              <a:rPr lang="en-US" smtClean="0"/>
              <a:t>Click to edit Master text styles</a:t>
            </a:r>
          </a:p>
          <a:p>
            <a:pPr marL="346046" lvl="1" indent="-346046" algn="l" defTabSz="914287" rtl="0" eaLnBrk="1" latinLnBrk="0" hangingPunct="1">
              <a:lnSpc>
                <a:spcPct val="90000"/>
              </a:lnSpc>
              <a:spcBef>
                <a:spcPct val="20000"/>
              </a:spcBef>
              <a:buSzPct val="90000"/>
              <a:buFont typeface="Arial" pitchFamily="34" charset="0"/>
              <a:buChar char="•"/>
            </a:pPr>
            <a:r>
              <a:rPr lang="en-US" smtClean="0"/>
              <a:t>Second level</a:t>
            </a:r>
          </a:p>
          <a:p>
            <a:pPr marL="346046" lvl="2" indent="-346046" algn="l" defTabSz="914287" rtl="0" eaLnBrk="1" latinLnBrk="0" hangingPunct="1">
              <a:lnSpc>
                <a:spcPct val="90000"/>
              </a:lnSpc>
              <a:spcBef>
                <a:spcPct val="20000"/>
              </a:spcBef>
              <a:buSzPct val="90000"/>
              <a:buFont typeface="Arial" pitchFamily="34" charset="0"/>
              <a:buChar char="•"/>
            </a:pPr>
            <a:r>
              <a:rPr lang="en-US" smtClean="0"/>
              <a:t>Third level</a:t>
            </a:r>
          </a:p>
          <a:p>
            <a:pPr marL="346046" lvl="3" indent="-346046" algn="l" defTabSz="914287" rtl="0" eaLnBrk="1" latinLnBrk="0" hangingPunct="1">
              <a:lnSpc>
                <a:spcPct val="90000"/>
              </a:lnSpc>
              <a:spcBef>
                <a:spcPct val="20000"/>
              </a:spcBef>
              <a:buSzPct val="90000"/>
              <a:buFont typeface="Arial" pitchFamily="34" charset="0"/>
              <a:buChar char="•"/>
            </a:pPr>
            <a:r>
              <a:rPr lang="en-US" smtClean="0"/>
              <a:t>Fourth level</a:t>
            </a:r>
          </a:p>
          <a:p>
            <a:pPr marL="346046" lvl="4" indent="-346046" algn="l" defTabSz="91428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06384279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61" indent="-45716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47" indent="-45716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81" indent="-34287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236" indent="-34287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642" indent="-34287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84" lvl="0" indent="-341284" algn="l" defTabSz="914287" rtl="0" eaLnBrk="1" latinLnBrk="0" hangingPunct="1">
              <a:lnSpc>
                <a:spcPct val="90000"/>
              </a:lnSpc>
              <a:spcBef>
                <a:spcPct val="20000"/>
              </a:spcBef>
              <a:buSzPct val="80000"/>
              <a:buFont typeface="Arial" pitchFamily="34" charset="0"/>
              <a:buChar char="•"/>
            </a:pPr>
            <a:r>
              <a:rPr lang="en-US" smtClean="0"/>
              <a:t>Click to edit Master text styles</a:t>
            </a:r>
          </a:p>
          <a:p>
            <a:pPr marL="341284" lvl="1" indent="-341284" algn="l" defTabSz="914287" rtl="0" eaLnBrk="1" latinLnBrk="0" hangingPunct="1">
              <a:lnSpc>
                <a:spcPct val="90000"/>
              </a:lnSpc>
              <a:spcBef>
                <a:spcPct val="20000"/>
              </a:spcBef>
              <a:buSzPct val="80000"/>
              <a:buFont typeface="Arial" pitchFamily="34" charset="0"/>
              <a:buChar char="•"/>
            </a:pPr>
            <a:r>
              <a:rPr lang="en-US" smtClean="0"/>
              <a:t>Second level</a:t>
            </a:r>
          </a:p>
          <a:p>
            <a:pPr marL="341284" lvl="2" indent="-341284" algn="l" defTabSz="914287" rtl="0" eaLnBrk="1" latinLnBrk="0" hangingPunct="1">
              <a:lnSpc>
                <a:spcPct val="90000"/>
              </a:lnSpc>
              <a:spcBef>
                <a:spcPct val="20000"/>
              </a:spcBef>
              <a:buSzPct val="80000"/>
              <a:buFont typeface="Arial" pitchFamily="34" charset="0"/>
              <a:buChar char="•"/>
            </a:pPr>
            <a:r>
              <a:rPr lang="en-US" smtClean="0"/>
              <a:t>Third level</a:t>
            </a:r>
          </a:p>
          <a:p>
            <a:pPr marL="341284" lvl="3" indent="-341284" algn="l" defTabSz="914287" rtl="0" eaLnBrk="1" latinLnBrk="0" hangingPunct="1">
              <a:lnSpc>
                <a:spcPct val="90000"/>
              </a:lnSpc>
              <a:spcBef>
                <a:spcPct val="20000"/>
              </a:spcBef>
              <a:buSzPct val="80000"/>
              <a:buFont typeface="Arial" pitchFamily="34" charset="0"/>
              <a:buChar char="•"/>
            </a:pPr>
            <a:r>
              <a:rPr lang="en-US" smtClean="0"/>
              <a:t>Fourth level</a:t>
            </a:r>
          </a:p>
          <a:p>
            <a:pPr marL="341284" lvl="4" indent="-341284" algn="l" defTabSz="91428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34046077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43841966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47104338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27420910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64" tIns="182864" anchor="ctr" anchorCtr="0"/>
          <a:lstStyle>
            <a:lvl1pPr marL="574627" indent="-57145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87" rtl="0" eaLnBrk="1" latinLnBrk="0" hangingPunct="1">
              <a:lnSpc>
                <a:spcPct val="90000"/>
              </a:lnSpc>
              <a:spcBef>
                <a:spcPts val="0"/>
              </a:spcBef>
              <a:spcAft>
                <a:spcPts val="900"/>
              </a:spcAft>
              <a:buSzPct val="80000"/>
            </a:pPr>
            <a:r>
              <a:rPr lang="en-US" smtClean="0"/>
              <a:t>Click to edit Master text styles</a:t>
            </a:r>
          </a:p>
          <a:p>
            <a:pPr marL="3175" lvl="1" indent="0" algn="l" defTabSz="91428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9" tIns="41149" rIns="82299" bIns="41149" numCol="1" anchor="t" anchorCtr="0" compatLnSpc="1">
            <a:prstTxWarp prst="textNoShape">
              <a:avLst/>
            </a:prstTxWarp>
          </a:bodyPr>
          <a:lstStyle/>
          <a:p>
            <a:pPr defTabSz="1218885"/>
            <a:endParaRPr lang="en-US" sz="1600" dirty="0">
              <a:solidFill>
                <a:srgbClr val="292929"/>
              </a:solidFill>
            </a:endParaRPr>
          </a:p>
        </p:txBody>
      </p:sp>
    </p:spTree>
    <p:extLst>
      <p:ext uri="{BB962C8B-B14F-4D97-AF65-F5344CB8AC3E}">
        <p14:creationId xmlns:p14="http://schemas.microsoft.com/office/powerpoint/2010/main" val="323545886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8"/>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85"/>
              <a:endParaRPr lang="en-US" sz="24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85"/>
              <a:endParaRPr lang="en-US" sz="2400" dirty="0">
                <a:solidFill>
                  <a:srgbClr val="292929"/>
                </a:solidFill>
              </a:endParaRPr>
            </a:p>
          </p:txBody>
        </p:sp>
      </p:grpSp>
    </p:spTree>
    <p:extLst>
      <p:ext uri="{BB962C8B-B14F-4D97-AF65-F5344CB8AC3E}">
        <p14:creationId xmlns:p14="http://schemas.microsoft.com/office/powerpoint/2010/main" val="187254656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pPr defTabSz="1218885"/>
            <a:endParaRPr lang="en-US" sz="2400" dirty="0">
              <a:solidFill>
                <a:srgbClr val="292929"/>
              </a:solidFill>
            </a:endParaRPr>
          </a:p>
        </p:txBody>
      </p:sp>
    </p:spTree>
    <p:extLst>
      <p:ext uri="{BB962C8B-B14F-4D97-AF65-F5344CB8AC3E}">
        <p14:creationId xmlns:p14="http://schemas.microsoft.com/office/powerpoint/2010/main" val="305038732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3"/>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dirty="0">
                <a:solidFill>
                  <a:srgbClr val="292929"/>
                </a:solidFill>
              </a:endParaRPr>
            </a:p>
          </p:txBody>
        </p:sp>
      </p:grpSp>
    </p:spTree>
    <p:extLst>
      <p:ext uri="{BB962C8B-B14F-4D97-AF65-F5344CB8AC3E}">
        <p14:creationId xmlns:p14="http://schemas.microsoft.com/office/powerpoint/2010/main" val="99514771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theme" Target="../theme/theme10.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theme" Target="../theme/theme5.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theme" Target="../theme/theme6.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theme" Target="../theme/theme7.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theme" Target="../theme/theme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3" Type="http://schemas.openxmlformats.org/officeDocument/2006/relationships/slideLayout" Target="../slideLayouts/slideLayout151.xml"/><Relationship Id="rId21" Type="http://schemas.openxmlformats.org/officeDocument/2006/relationships/image" Target="../media/image4.png"/><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theme" Target="../theme/theme9.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461029"/>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35" indent="-460335" algn="l" defTabSz="91428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93" indent="-395256" algn="l" defTabSz="91428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5549084"/>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2" y="228603"/>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9574921"/>
      </p:ext>
    </p:extLst>
  </p:cSld>
  <p:clrMap bg1="lt1" tx1="dk1" bg2="lt2" tx2="dk2" accent1="accent1" accent2="accent2" accent3="accent3" accent4="accent4" accent5="accent5" accent6="accent6" hlink="hlink" folHlink="folHlink"/>
  <p:sldLayoutIdLst>
    <p:sldLayoutId id="2147483862" r:id="rId1"/>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287"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22" indent="-7937" algn="l" defTabSz="914287"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07" indent="-7937"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918" indent="7937"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929" indent="0"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1250604"/>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999" r:id="rId29"/>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solidFill>
            <a:schemeClr val="tx1">
              <a:alpha val="99000"/>
            </a:schemeClr>
          </a:soli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solidFill>
            <a:schemeClr val="tx1">
              <a:alpha val="99000"/>
            </a:schemeClr>
          </a:soli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00968738"/>
      </p:ext>
    </p:extLst>
  </p:cSld>
  <p:clrMap bg1="dk1" tx1="lt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gradFill>
            <a:gsLst>
              <a:gs pos="1250">
                <a:schemeClr val="tx1"/>
              </a:gs>
              <a:gs pos="100000">
                <a:schemeClr val="tx1"/>
              </a:gs>
            </a:gsLst>
            <a:lin ang="5400000" scaled="0"/>
          </a:gra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gradFill>
            <a:gsLst>
              <a:gs pos="1250">
                <a:schemeClr val="tx1"/>
              </a:gs>
              <a:gs pos="100000">
                <a:schemeClr val="tx1"/>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188070"/>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solidFill>
            <a:schemeClr val="tx1">
              <a:alpha val="99000"/>
            </a:schemeClr>
          </a:soli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solidFill>
            <a:schemeClr val="tx1">
              <a:alpha val="99000"/>
            </a:schemeClr>
          </a:soli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3480472"/>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 id="2147483954" r:id="rId20"/>
    <p:sldLayoutId id="2147483955" r:id="rId21"/>
    <p:sldLayoutId id="2147483956" r:id="rId22"/>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35" indent="-460335" algn="l" defTabSz="91428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93" indent="-395256" algn="l" defTabSz="91428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3"/>
            <a:ext cx="11149013" cy="99719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667397"/>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31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 id="2147483977" r:id="rId18"/>
    <p:sldLayoutId id="2147483978" r:id="rId19"/>
  </p:sldLayoutIdLst>
  <p:transition>
    <p:fade/>
  </p:transition>
  <p:timing>
    <p:tnLst>
      <p:par>
        <p:cTn id="1" dur="indefinite" restart="never" nodeType="tmRoot"/>
      </p:par>
    </p:tnLst>
  </p:timing>
  <p:hf hdr="0" ftr="0" dt="0"/>
  <p:txStyles>
    <p:titleStyle>
      <a:lvl1pPr algn="l" defTabSz="1218431" rtl="0" eaLnBrk="1" latinLnBrk="0" hangingPunct="1">
        <a:lnSpc>
          <a:spcPct val="90000"/>
        </a:lnSpc>
        <a:spcBef>
          <a:spcPct val="0"/>
        </a:spcBef>
        <a:buNone/>
        <a:defRPr lang="en-US" sz="7200" b="0" kern="1200" cap="none" spc="-133"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613473" indent="-613473" algn="l" defTabSz="1218431" rtl="0" eaLnBrk="1" latinLnBrk="0" hangingPunct="1">
        <a:lnSpc>
          <a:spcPct val="90000"/>
        </a:lnSpc>
        <a:spcBef>
          <a:spcPct val="20000"/>
        </a:spcBef>
        <a:buSzPct val="80000"/>
        <a:buFont typeface="Arial" pitchFamily="34" charset="0"/>
        <a:buChar char="•"/>
        <a:defRPr sz="4300" kern="1200">
          <a:gradFill>
            <a:gsLst>
              <a:gs pos="0">
                <a:srgbClr val="595959"/>
              </a:gs>
              <a:gs pos="86000">
                <a:srgbClr val="595959"/>
              </a:gs>
            </a:gsLst>
            <a:lin ang="5400000" scaled="0"/>
          </a:gradFill>
          <a:latin typeface="+mn-lt"/>
          <a:ea typeface="+mn-ea"/>
          <a:cs typeface="+mn-cs"/>
        </a:defRPr>
      </a:lvl1pPr>
      <a:lvl2pPr marL="1140204" indent="-526738" algn="l" defTabSz="1218431" rtl="0" eaLnBrk="1" latinLnBrk="0" hangingPunct="1">
        <a:lnSpc>
          <a:spcPct val="90000"/>
        </a:lnSpc>
        <a:spcBef>
          <a:spcPct val="20000"/>
        </a:spcBef>
        <a:buSzPct val="80000"/>
        <a:buFont typeface="Arial" pitchFamily="34" charset="0"/>
        <a:buChar char="•"/>
        <a:defRPr sz="3700" kern="1200">
          <a:gradFill>
            <a:gsLst>
              <a:gs pos="0">
                <a:srgbClr val="595959"/>
              </a:gs>
              <a:gs pos="86000">
                <a:srgbClr val="595959"/>
              </a:gs>
            </a:gsLst>
            <a:lin ang="5400000" scaled="0"/>
          </a:gradFill>
          <a:latin typeface="+mn-lt"/>
          <a:ea typeface="+mn-ea"/>
          <a:cs typeface="+mn-cs"/>
        </a:defRPr>
      </a:lvl2pPr>
      <a:lvl3pPr marL="1677524" indent="-537314" algn="l" defTabSz="121843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3pPr>
      <a:lvl4pPr marL="2138683" indent="-461155" algn="l" defTabSz="121843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4pPr>
      <a:lvl5pPr marL="2587151" indent="-448468" algn="l" defTabSz="121843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5pPr>
      <a:lvl6pPr marL="3350679"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9898"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9111"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8327"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431" rtl="0" eaLnBrk="1" latinLnBrk="0" hangingPunct="1">
        <a:defRPr sz="2400" kern="1200">
          <a:solidFill>
            <a:schemeClr val="tx1"/>
          </a:solidFill>
          <a:latin typeface="+mn-lt"/>
          <a:ea typeface="+mn-ea"/>
          <a:cs typeface="+mn-cs"/>
        </a:defRPr>
      </a:lvl1pPr>
      <a:lvl2pPr marL="609216" algn="l" defTabSz="1218431" rtl="0" eaLnBrk="1" latinLnBrk="0" hangingPunct="1">
        <a:defRPr sz="2400" kern="1200">
          <a:solidFill>
            <a:schemeClr val="tx1"/>
          </a:solidFill>
          <a:latin typeface="+mn-lt"/>
          <a:ea typeface="+mn-ea"/>
          <a:cs typeface="+mn-cs"/>
        </a:defRPr>
      </a:lvl2pPr>
      <a:lvl3pPr marL="1218431" algn="l" defTabSz="1218431" rtl="0" eaLnBrk="1" latinLnBrk="0" hangingPunct="1">
        <a:defRPr sz="2400" kern="1200">
          <a:solidFill>
            <a:schemeClr val="tx1"/>
          </a:solidFill>
          <a:latin typeface="+mn-lt"/>
          <a:ea typeface="+mn-ea"/>
          <a:cs typeface="+mn-cs"/>
        </a:defRPr>
      </a:lvl3pPr>
      <a:lvl4pPr marL="1827647" algn="l" defTabSz="1218431" rtl="0" eaLnBrk="1" latinLnBrk="0" hangingPunct="1">
        <a:defRPr sz="2400" kern="1200">
          <a:solidFill>
            <a:schemeClr val="tx1"/>
          </a:solidFill>
          <a:latin typeface="+mn-lt"/>
          <a:ea typeface="+mn-ea"/>
          <a:cs typeface="+mn-cs"/>
        </a:defRPr>
      </a:lvl4pPr>
      <a:lvl5pPr marL="2436859" algn="l" defTabSz="1218431" rtl="0" eaLnBrk="1" latinLnBrk="0" hangingPunct="1">
        <a:defRPr sz="2400" kern="1200">
          <a:solidFill>
            <a:schemeClr val="tx1"/>
          </a:solidFill>
          <a:latin typeface="+mn-lt"/>
          <a:ea typeface="+mn-ea"/>
          <a:cs typeface="+mn-cs"/>
        </a:defRPr>
      </a:lvl5pPr>
      <a:lvl6pPr marL="3046066" algn="l" defTabSz="1218431" rtl="0" eaLnBrk="1" latinLnBrk="0" hangingPunct="1">
        <a:defRPr sz="2400" kern="1200">
          <a:solidFill>
            <a:schemeClr val="tx1"/>
          </a:solidFill>
          <a:latin typeface="+mn-lt"/>
          <a:ea typeface="+mn-ea"/>
          <a:cs typeface="+mn-cs"/>
        </a:defRPr>
      </a:lvl6pPr>
      <a:lvl7pPr marL="3655292" algn="l" defTabSz="1218431" rtl="0" eaLnBrk="1" latinLnBrk="0" hangingPunct="1">
        <a:defRPr sz="2400" kern="1200">
          <a:solidFill>
            <a:schemeClr val="tx1"/>
          </a:solidFill>
          <a:latin typeface="+mn-lt"/>
          <a:ea typeface="+mn-ea"/>
          <a:cs typeface="+mn-cs"/>
        </a:defRPr>
      </a:lvl7pPr>
      <a:lvl8pPr marL="4264504" algn="l" defTabSz="1218431" rtl="0" eaLnBrk="1" latinLnBrk="0" hangingPunct="1">
        <a:defRPr sz="2400" kern="1200">
          <a:solidFill>
            <a:schemeClr val="tx1"/>
          </a:solidFill>
          <a:latin typeface="+mn-lt"/>
          <a:ea typeface="+mn-ea"/>
          <a:cs typeface="+mn-cs"/>
        </a:defRPr>
      </a:lvl8pPr>
      <a:lvl9pPr marL="4873716" algn="l" defTabSz="1218431"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8542914"/>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578" y="228601"/>
            <a:ext cx="11155679"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578" y="1463047"/>
            <a:ext cx="11155679"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2006737019"/>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Lst>
  <p:transition>
    <p:fade/>
  </p:transition>
  <p:timing>
    <p:tnLst>
      <p:par>
        <p:cTn id="1" dur="indefinite" restart="never" nodeType="tmRoot"/>
      </p:par>
    </p:tnLst>
  </p:timing>
  <p:txStyles>
    <p:titleStyle>
      <a:lvl1pPr algn="l" defTabSz="914173"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14" indent="-344414" algn="l" defTabSz="91417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521" indent="-341242" algn="l" defTabSz="91417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628" indent="-344414" algn="l" defTabSz="91417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729" indent="-346002" algn="l" defTabSz="91417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2834" indent="-336480" algn="l" defTabSz="91417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3979"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61"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49"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35"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73" rtl="0" eaLnBrk="1" latinLnBrk="0" hangingPunct="1">
        <a:defRPr sz="1900" kern="1200">
          <a:solidFill>
            <a:schemeClr val="tx1"/>
          </a:solidFill>
          <a:latin typeface="+mn-lt"/>
          <a:ea typeface="+mn-ea"/>
          <a:cs typeface="+mn-cs"/>
        </a:defRPr>
      </a:lvl1pPr>
      <a:lvl2pPr marL="457085" algn="l" defTabSz="914173" rtl="0" eaLnBrk="1" latinLnBrk="0" hangingPunct="1">
        <a:defRPr sz="1900" kern="1200">
          <a:solidFill>
            <a:schemeClr val="tx1"/>
          </a:solidFill>
          <a:latin typeface="+mn-lt"/>
          <a:ea typeface="+mn-ea"/>
          <a:cs typeface="+mn-cs"/>
        </a:defRPr>
      </a:lvl2pPr>
      <a:lvl3pPr marL="914173" algn="l" defTabSz="914173" rtl="0" eaLnBrk="1" latinLnBrk="0" hangingPunct="1">
        <a:defRPr sz="1900" kern="1200">
          <a:solidFill>
            <a:schemeClr val="tx1"/>
          </a:solidFill>
          <a:latin typeface="+mn-lt"/>
          <a:ea typeface="+mn-ea"/>
          <a:cs typeface="+mn-cs"/>
        </a:defRPr>
      </a:lvl3pPr>
      <a:lvl4pPr marL="1371259" algn="l" defTabSz="914173" rtl="0" eaLnBrk="1" latinLnBrk="0" hangingPunct="1">
        <a:defRPr sz="1900" kern="1200">
          <a:solidFill>
            <a:schemeClr val="tx1"/>
          </a:solidFill>
          <a:latin typeface="+mn-lt"/>
          <a:ea typeface="+mn-ea"/>
          <a:cs typeface="+mn-cs"/>
        </a:defRPr>
      </a:lvl4pPr>
      <a:lvl5pPr marL="1828347" algn="l" defTabSz="914173" rtl="0" eaLnBrk="1" latinLnBrk="0" hangingPunct="1">
        <a:defRPr sz="1900" kern="1200">
          <a:solidFill>
            <a:schemeClr val="tx1"/>
          </a:solidFill>
          <a:latin typeface="+mn-lt"/>
          <a:ea typeface="+mn-ea"/>
          <a:cs typeface="+mn-cs"/>
        </a:defRPr>
      </a:lvl5pPr>
      <a:lvl6pPr marL="2285429" algn="l" defTabSz="914173" rtl="0" eaLnBrk="1" latinLnBrk="0" hangingPunct="1">
        <a:defRPr sz="1900" kern="1200">
          <a:solidFill>
            <a:schemeClr val="tx1"/>
          </a:solidFill>
          <a:latin typeface="+mn-lt"/>
          <a:ea typeface="+mn-ea"/>
          <a:cs typeface="+mn-cs"/>
        </a:defRPr>
      </a:lvl6pPr>
      <a:lvl7pPr marL="2742519" algn="l" defTabSz="914173" rtl="0" eaLnBrk="1" latinLnBrk="0" hangingPunct="1">
        <a:defRPr sz="1900" kern="1200">
          <a:solidFill>
            <a:schemeClr val="tx1"/>
          </a:solidFill>
          <a:latin typeface="+mn-lt"/>
          <a:ea typeface="+mn-ea"/>
          <a:cs typeface="+mn-cs"/>
        </a:defRPr>
      </a:lvl7pPr>
      <a:lvl8pPr marL="3199605" algn="l" defTabSz="914173" rtl="0" eaLnBrk="1" latinLnBrk="0" hangingPunct="1">
        <a:defRPr sz="1900" kern="1200">
          <a:solidFill>
            <a:schemeClr val="tx1"/>
          </a:solidFill>
          <a:latin typeface="+mn-lt"/>
          <a:ea typeface="+mn-ea"/>
          <a:cs typeface="+mn-cs"/>
        </a:defRPr>
      </a:lvl8pPr>
      <a:lvl9pPr marL="3656692" algn="l" defTabSz="914173"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xml"/><Relationship Id="rId1" Type="http://schemas.openxmlformats.org/officeDocument/2006/relationships/slideLayout" Target="../slideLayouts/slideLayout109.xml"/><Relationship Id="rId4" Type="http://schemas.openxmlformats.org/officeDocument/2006/relationships/hyperlink" Target="https://github.com/WindowsAzure-TrainingKit/Demo-Windows8AndMobileServices" TargetMode="Externa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3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31.png"/><Relationship Id="rId5" Type="http://schemas.openxmlformats.org/officeDocument/2006/relationships/tags" Target="../tags/tag12.xml"/><Relationship Id="rId10" Type="http://schemas.openxmlformats.org/officeDocument/2006/relationships/image" Target="../media/image30.png"/><Relationship Id="rId4" Type="http://schemas.openxmlformats.org/officeDocument/2006/relationships/tags" Target="../tags/tag11.xml"/><Relationship Id="rId9"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www.windowsazure.com/mobil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3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1.png"/><Relationship Id="rId5" Type="http://schemas.openxmlformats.org/officeDocument/2006/relationships/tags" Target="../tags/tag5.xml"/><Relationship Id="rId10" Type="http://schemas.openxmlformats.org/officeDocument/2006/relationships/image" Target="../media/image30.png"/><Relationship Id="rId4" Type="http://schemas.openxmlformats.org/officeDocument/2006/relationships/tags" Target="../tags/tag4.xml"/><Relationship Id="rId9"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115" y="2234115"/>
            <a:ext cx="11514391" cy="1359196"/>
          </a:xfrm>
        </p:spPr>
        <p:txBody>
          <a:bodyPr/>
          <a:lstStyle/>
          <a:p>
            <a:pPr algn="l" defTabSz="914400">
              <a:lnSpc>
                <a:spcPct val="90000"/>
              </a:lnSpc>
              <a:spcBef>
                <a:spcPts val="0"/>
              </a:spcBef>
              <a:buNone/>
            </a:pPr>
            <a:r>
              <a:rPr lang="ru-RU" sz="6700" b="0" i="0" spc="-100" baseline="0" dirty="0" smtClean="0">
                <a:solidFill>
                  <a:srgbClr val="FFFFFF"/>
                </a:solidFill>
                <a:effectLst/>
                <a:latin typeface="Segoe UI Light"/>
                <a:ea typeface="+mn-ea"/>
                <a:cs typeface="Arial"/>
              </a:rPr>
              <a:t>Создание приложений Windows 8 с помощью служб Windows Azure Mobile Services</a:t>
            </a:r>
            <a:endParaRPr lang="ru-RU" sz="6700" b="0" i="0" spc="-100" baseline="0" dirty="0">
              <a:solidFill>
                <a:srgbClr val="FFFFFF"/>
              </a:solidFill>
              <a:effectLst/>
              <a:latin typeface="Segoe UI Light"/>
              <a:ea typeface="+mn-ea"/>
              <a:cs typeface="Arial"/>
            </a:endParaRPr>
          </a:p>
        </p:txBody>
      </p:sp>
      <p:sp>
        <p:nvSpPr>
          <p:cNvPr id="3" name="Subtitle 2"/>
          <p:cNvSpPr>
            <a:spLocks noGrp="1"/>
          </p:cNvSpPr>
          <p:nvPr>
            <p:ph type="body" sz="quarter" idx="11"/>
          </p:nvPr>
        </p:nvSpPr>
        <p:spPr/>
        <p:txBody>
          <a:bodyPr>
            <a:normAutofit fontScale="92500" lnSpcReduction="10000"/>
          </a:bodyPr>
          <a:lstStyle/>
          <a:p>
            <a:pPr marL="0" indent="0" algn="l" defTabSz="914400">
              <a:lnSpc>
                <a:spcPct val="90000"/>
              </a:lnSpc>
              <a:spcBef>
                <a:spcPts val="0"/>
              </a:spcBef>
              <a:buNone/>
            </a:pPr>
            <a:r>
              <a:rPr lang="ru-RU" sz="2400" b="0" i="0" dirty="0" smtClean="0">
                <a:solidFill>
                  <a:srgbClr val="FFFFFF"/>
                </a:solidFill>
                <a:latin typeface="Segoe UI"/>
                <a:ea typeface="+mn-ea"/>
                <a:cs typeface="+mn-cs"/>
              </a:rPr>
              <a:t>Ник Харрис 		 @cloudnick</a:t>
            </a:r>
          </a:p>
          <a:p>
            <a:pPr marL="0" indent="0" algn="l" defTabSz="914400">
              <a:lnSpc>
                <a:spcPct val="90000"/>
              </a:lnSpc>
              <a:spcBef>
                <a:spcPts val="0"/>
              </a:spcBef>
              <a:buNone/>
            </a:pPr>
            <a:r>
              <a:rPr lang="ru-RU" sz="2400" b="0" i="0" dirty="0" smtClean="0">
                <a:solidFill>
                  <a:srgbClr val="FFFFFF"/>
                </a:solidFill>
                <a:latin typeface="Segoe UI"/>
                <a:ea typeface="+mn-ea"/>
                <a:cs typeface="+mn-cs"/>
              </a:rPr>
              <a:t>Ведущий технический эксперт по Windows Azure</a:t>
            </a:r>
          </a:p>
          <a:p>
            <a:pPr marL="0" indent="0" algn="l" defTabSz="914400">
              <a:lnSpc>
                <a:spcPct val="90000"/>
              </a:lnSpc>
              <a:spcBef>
                <a:spcPts val="0"/>
              </a:spcBef>
              <a:buNone/>
            </a:pPr>
            <a:r>
              <a:rPr lang="ru-RU" sz="2400" b="0" i="0" dirty="0" smtClean="0">
                <a:solidFill>
                  <a:srgbClr val="FFFFFF"/>
                </a:solidFill>
                <a:latin typeface="Segoe UI"/>
                <a:ea typeface="+mn-ea"/>
                <a:cs typeface="+mn-cs"/>
              </a:rPr>
              <a:t>Microsoft</a:t>
            </a:r>
            <a:endParaRPr lang="ru-RU" sz="2400" b="0" i="0" dirty="0">
              <a:solidFill>
                <a:srgbClr val="FFFFFF"/>
              </a:solidFill>
              <a:latin typeface="Segoe UI"/>
              <a:ea typeface="+mn-ea"/>
              <a:cs typeface="+mn-cs"/>
            </a:endParaRPr>
          </a:p>
        </p:txBody>
      </p:sp>
    </p:spTree>
    <p:extLst>
      <p:ext uri="{BB962C8B-B14F-4D97-AF65-F5344CB8AC3E}">
        <p14:creationId xmlns:p14="http://schemas.microsoft.com/office/powerpoint/2010/main" val="366266838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ru-RU" sz="2800" dirty="0">
              <a:solidFill>
                <a:srgbClr val="00AEEF">
                  <a:alpha val="99000"/>
                </a:srgbClr>
              </a:solidFill>
            </a:endParaRPr>
          </a:p>
        </p:txBody>
      </p:sp>
      <p:sp>
        <p:nvSpPr>
          <p:cNvPr id="2" name="Title 1"/>
          <p:cNvSpPr>
            <a:spLocks noGrp="1"/>
          </p:cNvSpPr>
          <p:nvPr>
            <p:ph type="title"/>
          </p:nvPr>
        </p:nvSpPr>
        <p:spPr>
          <a:xfrm>
            <a:off x="150313" y="2726425"/>
            <a:ext cx="10237787" cy="1731243"/>
          </a:xfrm>
        </p:spPr>
        <p:txBody>
          <a:bodyPr/>
          <a:lstStyle/>
          <a:p>
            <a:pPr algn="l" defTabSz="914400">
              <a:lnSpc>
                <a:spcPts val="4500"/>
              </a:lnSpc>
              <a:spcBef>
                <a:spcPts val="0"/>
              </a:spcBef>
              <a:buNone/>
              <a:tabLst>
                <a:tab pos="515938" algn="l"/>
              </a:tabLst>
            </a:pPr>
            <a:r>
              <a:rPr lang="ru-RU" sz="6700" b="0" i="0" spc="-150" baseline="0" dirty="0" smtClean="0">
                <a:effectLst/>
                <a:latin typeface="Segoe UI Light"/>
                <a:ea typeface="+mn-ea"/>
                <a:cs typeface="Arial"/>
              </a:rPr>
              <a:t>Логика сервера</a:t>
            </a:r>
            <a:br>
              <a:rPr lang="ru-RU" sz="6700" b="0" i="0" spc="-150" baseline="0" dirty="0" smtClean="0">
                <a:effectLst/>
                <a:latin typeface="Segoe UI Light"/>
                <a:ea typeface="+mn-ea"/>
                <a:cs typeface="Arial"/>
              </a:rPr>
            </a:br>
            <a:r>
              <a:rPr lang="ru-RU" sz="6700" b="0" i="0" spc="-150" baseline="0" dirty="0" smtClean="0">
                <a:latin typeface="Segoe UI Light"/>
                <a:ea typeface="+mn-ea"/>
                <a:cs typeface="Arial"/>
              </a:rPr>
              <a:t>	</a:t>
            </a:r>
            <a:r>
              <a:rPr lang="ru-RU" sz="4000" b="0" i="0" spc="-150" baseline="0" dirty="0" smtClean="0">
                <a:effectLst/>
                <a:latin typeface="Segoe UI Light"/>
                <a:ea typeface="+mn-ea"/>
                <a:cs typeface="Arial"/>
              </a:rPr>
              <a:t>Добавление логики сервера в операции </a:t>
            </a:r>
            <a:br>
              <a:rPr lang="ru-RU" sz="4000" b="0" i="0" spc="-150" baseline="0" dirty="0" smtClean="0">
                <a:effectLst/>
                <a:latin typeface="Segoe UI Light"/>
                <a:ea typeface="+mn-ea"/>
                <a:cs typeface="Arial"/>
              </a:rPr>
            </a:br>
            <a:r>
              <a:rPr lang="ru-RU" sz="4000" b="0" i="0" spc="-150" baseline="0" dirty="0" smtClean="0">
                <a:effectLst/>
                <a:latin typeface="Segoe UI Light"/>
                <a:ea typeface="+mn-ea"/>
                <a:cs typeface="Arial"/>
              </a:rPr>
              <a:t>	CRUD</a:t>
            </a:r>
            <a:endParaRPr lang="ru-RU" sz="4000" b="0" i="0" spc="-150" baseline="0" dirty="0">
              <a:effectLst/>
              <a:latin typeface="Segoe UI Light"/>
              <a:ea typeface="+mn-ea"/>
              <a:cs typeface="Arial"/>
            </a:endParaRP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ru-RU"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algn="l" defTabSz="914400">
                <a:spcBef>
                  <a:spcPts val="0"/>
                </a:spcBef>
                <a:spcAft>
                  <a:spcPts val="0"/>
                </a:spcAft>
                <a:buNone/>
              </a:pPr>
              <a:r>
                <a:rPr lang="ru-RU" sz="2300" b="0" i="0" dirty="0" smtClean="0">
                  <a:solidFill>
                    <a:srgbClr val="00AEEF"/>
                  </a:solidFill>
                  <a:latin typeface="Segoe UI"/>
                  <a:ea typeface="+mn-ea"/>
                  <a:cs typeface="+mn-cs"/>
                </a:rPr>
                <a:t>Демонстрация</a:t>
              </a:r>
              <a:endParaRPr lang="ru-RU" sz="2300" b="0" i="0" dirty="0">
                <a:solidFill>
                  <a:srgbClr val="00AEEF"/>
                </a:solidFill>
                <a:latin typeface="Segoe UI"/>
                <a:ea typeface="+mn-ea"/>
                <a:cs typeface="+mn-cs"/>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ru-RU"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ru-RU"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56932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4171" y="6268031"/>
            <a:ext cx="2862944" cy="5899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1" fontAlgn="base">
              <a:spcBef>
                <a:spcPts val="200"/>
              </a:spcBef>
              <a:spcAft>
                <a:spcPct val="0"/>
              </a:spcAft>
            </a:pPr>
            <a:endParaRPr lang="ru-RU" sz="2800" dirty="0">
              <a:ln>
                <a:solidFill>
                  <a:srgbClr val="FFFFFF">
                    <a:alpha val="0"/>
                  </a:srgbClr>
                </a:solidFill>
              </a:ln>
              <a:solidFill>
                <a:srgbClr val="FFFFFF"/>
              </a:solidFill>
            </a:endParaRPr>
          </a:p>
        </p:txBody>
      </p:sp>
      <p:sp>
        <p:nvSpPr>
          <p:cNvPr id="3" name="Title 2"/>
          <p:cNvSpPr>
            <a:spLocks noGrp="1"/>
          </p:cNvSpPr>
          <p:nvPr>
            <p:ph type="title"/>
          </p:nvPr>
        </p:nvSpPr>
        <p:spPr>
          <a:xfrm>
            <a:off x="519113" y="228601"/>
            <a:ext cx="11149013" cy="609398"/>
          </a:xfrm>
        </p:spPr>
        <p:txBody>
          <a:bodyPr/>
          <a:lstStyle/>
          <a:p>
            <a:pPr algn="l" defTabSz="914400">
              <a:lnSpc>
                <a:spcPct val="90000"/>
              </a:lnSpc>
              <a:spcBef>
                <a:spcPts val="0"/>
              </a:spcBef>
              <a:buNone/>
            </a:pPr>
            <a:r>
              <a:rPr lang="ru-RU" sz="4400" b="0" i="0" spc="-100" baseline="0" dirty="0" smtClean="0">
                <a:effectLst/>
                <a:latin typeface="Segoe UI Light"/>
                <a:ea typeface="+mn-ea"/>
                <a:cs typeface="Arial"/>
              </a:rPr>
              <a:t>Обзор жизненного цикла push-уведомлений</a:t>
            </a:r>
            <a:endParaRPr lang="ru-RU" sz="4400" b="0" i="0" spc="-100" baseline="0" dirty="0">
              <a:effectLst/>
              <a:latin typeface="Segoe UI Light"/>
              <a:ea typeface="+mn-ea"/>
              <a:cs typeface="Arial"/>
            </a:endParaRPr>
          </a:p>
        </p:txBody>
      </p:sp>
      <p:sp>
        <p:nvSpPr>
          <p:cNvPr id="4" name="TextBox 3"/>
          <p:cNvSpPr txBox="1"/>
          <p:nvPr/>
        </p:nvSpPr>
        <p:spPr>
          <a:xfrm>
            <a:off x="7079538" y="1436913"/>
            <a:ext cx="4588595" cy="2550739"/>
          </a:xfrm>
          <a:prstGeom prst="rect">
            <a:avLst/>
          </a:prstGeom>
          <a:noFill/>
        </p:spPr>
        <p:txBody>
          <a:bodyPr wrap="square" lIns="0" tIns="0" rIns="0" bIns="0" rtlCol="0">
            <a:noAutofit/>
          </a:bodyPr>
          <a:lstStyle/>
          <a:p>
            <a:pPr marL="402336" indent="-402336" algn="l" defTabSz="914400">
              <a:lnSpc>
                <a:spcPct val="90000"/>
              </a:lnSpc>
              <a:spcAft>
                <a:spcPts val="1800"/>
              </a:spcAft>
              <a:buClr>
                <a:srgbClr val="FF8A00"/>
              </a:buClr>
              <a:buFont typeface="Segoe UI"/>
              <a:buAutoNum type="arabicPeriod"/>
            </a:pPr>
            <a:r>
              <a:rPr lang="ru-RU" sz="2800" b="0" i="0" dirty="0" smtClean="0">
                <a:solidFill>
                  <a:srgbClr val="595959"/>
                </a:solidFill>
                <a:latin typeface="Segoe UI"/>
                <a:ea typeface="+mn-ea"/>
                <a:cs typeface="+mn-cs"/>
              </a:rPr>
              <a:t>Запрос URI канала</a:t>
            </a:r>
          </a:p>
          <a:p>
            <a:pPr marL="402336" indent="-402336" algn="l" defTabSz="914400">
              <a:lnSpc>
                <a:spcPct val="90000"/>
              </a:lnSpc>
              <a:spcAft>
                <a:spcPts val="1800"/>
              </a:spcAft>
              <a:buClr>
                <a:srgbClr val="FF8A00"/>
              </a:buClr>
              <a:buFont typeface="Segoe UI"/>
              <a:buAutoNum type="arabicPeriod"/>
            </a:pPr>
            <a:r>
              <a:rPr lang="ru-RU" sz="2800" b="0" i="0" dirty="0" smtClean="0">
                <a:solidFill>
                  <a:srgbClr val="595959"/>
                </a:solidFill>
                <a:latin typeface="Segoe UI"/>
                <a:ea typeface="+mn-ea"/>
                <a:cs typeface="+mn-cs"/>
              </a:rPr>
              <a:t>Регистрация </a:t>
            </a:r>
            <a:br>
              <a:rPr lang="ru-RU" sz="2800" b="0" i="0" dirty="0" smtClean="0">
                <a:solidFill>
                  <a:srgbClr val="595959"/>
                </a:solidFill>
                <a:latin typeface="Segoe UI"/>
                <a:ea typeface="+mn-ea"/>
                <a:cs typeface="+mn-cs"/>
              </a:rPr>
            </a:br>
            <a:r>
              <a:rPr lang="ru-RU" sz="2800" b="0" i="0" dirty="0" smtClean="0">
                <a:solidFill>
                  <a:srgbClr val="595959"/>
                </a:solidFill>
                <a:latin typeface="Segoe UI"/>
                <a:ea typeface="+mn-ea"/>
                <a:cs typeface="+mn-cs"/>
              </a:rPr>
              <a:t>в облачной службе</a:t>
            </a:r>
          </a:p>
          <a:p>
            <a:pPr marL="402336" indent="-402336" algn="l" defTabSz="914400">
              <a:lnSpc>
                <a:spcPct val="90000"/>
              </a:lnSpc>
              <a:spcAft>
                <a:spcPts val="1800"/>
              </a:spcAft>
              <a:buClr>
                <a:srgbClr val="FF8A00"/>
              </a:buClr>
              <a:buFont typeface="Segoe UI"/>
              <a:buAutoNum type="arabicPeriod"/>
            </a:pPr>
            <a:r>
              <a:rPr lang="ru-RU" sz="2800" b="0" i="0" dirty="0" smtClean="0">
                <a:solidFill>
                  <a:srgbClr val="595959"/>
                </a:solidFill>
                <a:latin typeface="Segoe UI"/>
                <a:ea typeface="+mn-ea"/>
                <a:cs typeface="+mn-cs"/>
              </a:rPr>
              <a:t>Проверка подлинности </a:t>
            </a:r>
            <a:br>
              <a:rPr lang="ru-RU" sz="2800" b="0" i="0" dirty="0" smtClean="0">
                <a:solidFill>
                  <a:srgbClr val="595959"/>
                </a:solidFill>
                <a:latin typeface="Segoe UI"/>
                <a:ea typeface="+mn-ea"/>
                <a:cs typeface="+mn-cs"/>
              </a:rPr>
            </a:br>
            <a:r>
              <a:rPr lang="ru-RU" sz="2800" b="0" i="0" dirty="0" smtClean="0">
                <a:solidFill>
                  <a:srgbClr val="595959"/>
                </a:solidFill>
                <a:latin typeface="Segoe UI"/>
                <a:ea typeface="+mn-ea"/>
                <a:cs typeface="+mn-cs"/>
              </a:rPr>
              <a:t>и push-уведомление</a:t>
            </a:r>
            <a:endParaRPr lang="ru-RU" sz="2800" b="0" i="0" dirty="0">
              <a:solidFill>
                <a:srgbClr val="595959"/>
              </a:solidFill>
              <a:latin typeface="Segoe UI"/>
              <a:ea typeface="+mn-ea"/>
              <a:cs typeface="+mn-cs"/>
            </a:endParaRPr>
          </a:p>
        </p:txBody>
      </p:sp>
      <p:sp>
        <p:nvSpPr>
          <p:cNvPr id="6" name="Rounded Rectangle 22"/>
          <p:cNvSpPr/>
          <p:nvPr/>
        </p:nvSpPr>
        <p:spPr bwMode="auto">
          <a:xfrm>
            <a:off x="517525" y="1349831"/>
            <a:ext cx="2298535" cy="51606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t" anchorCtr="0" compatLnSpc="1">
            <a:prstTxWarp prst="textNoShape">
              <a:avLst/>
            </a:prstTxWarp>
          </a:bodyPr>
          <a:lstStyle/>
          <a:p>
            <a:pPr algn="ctr" defTabSz="914400">
              <a:spcBef>
                <a:spcPts val="600"/>
              </a:spcBef>
              <a:spcAft>
                <a:spcPts val="600"/>
              </a:spcAft>
              <a:buNone/>
            </a:pPr>
            <a:r>
              <a:rPr lang="ru-RU" sz="2800" b="0" i="0" spc="-150" dirty="0" smtClean="0">
                <a:solidFill>
                  <a:srgbClr val="DDDDDD">
                    <a:lumMod val="50000"/>
                  </a:srgbClr>
                </a:solidFill>
                <a:latin typeface="Segoe UI Light"/>
                <a:ea typeface="+mn-ea"/>
                <a:cs typeface="+mn-cs"/>
              </a:rPr>
              <a:t>Windows 8</a:t>
            </a:r>
            <a:endParaRPr lang="ru-RU" sz="2800" b="0" i="0" spc="-150" dirty="0">
              <a:solidFill>
                <a:srgbClr val="DDDDDD">
                  <a:lumMod val="50000"/>
                </a:srgbClr>
              </a:solidFill>
              <a:latin typeface="Segoe UI Light"/>
              <a:ea typeface="+mn-ea"/>
              <a:cs typeface="+mn-cs"/>
            </a:endParaRPr>
          </a:p>
        </p:txBody>
      </p:sp>
      <p:sp>
        <p:nvSpPr>
          <p:cNvPr id="7" name="Rounded Rectangle 20"/>
          <p:cNvSpPr/>
          <p:nvPr/>
        </p:nvSpPr>
        <p:spPr bwMode="auto">
          <a:xfrm>
            <a:off x="752392" y="4437132"/>
            <a:ext cx="1828800" cy="18288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91416" bIns="91416" numCol="1" rtlCol="0" anchor="b" anchorCtr="0" compatLnSpc="1">
            <a:prstTxWarp prst="textNoShape">
              <a:avLst/>
            </a:prstTxWarp>
          </a:bodyPr>
          <a:lstStyle/>
          <a:p>
            <a:pPr algn="l" defTabSz="1216152">
              <a:lnSpc>
                <a:spcPct val="90000"/>
              </a:lnSpc>
              <a:spcBef>
                <a:spcPts val="0"/>
              </a:spcBef>
              <a:spcAft>
                <a:spcPts val="0"/>
              </a:spcAft>
              <a:buNone/>
            </a:pPr>
            <a:r>
              <a:rPr lang="ru-RU" sz="2000" b="0" i="0" spc="-50" dirty="0" smtClean="0">
                <a:solidFill>
                  <a:srgbClr val="FFFFFF"/>
                </a:solidFill>
                <a:latin typeface="Segoe UI Light"/>
                <a:ea typeface="Segoe UI"/>
                <a:cs typeface="Segoe UI"/>
              </a:rPr>
              <a:t>Уведомление</a:t>
            </a:r>
          </a:p>
          <a:p>
            <a:pPr algn="l" defTabSz="1216152">
              <a:lnSpc>
                <a:spcPct val="90000"/>
              </a:lnSpc>
              <a:spcBef>
                <a:spcPts val="0"/>
              </a:spcBef>
              <a:spcAft>
                <a:spcPts val="0"/>
              </a:spcAft>
              <a:buNone/>
            </a:pPr>
            <a:r>
              <a:rPr lang="ru-RU" sz="2000" b="0" i="0" spc="-50" dirty="0" smtClean="0">
                <a:solidFill>
                  <a:srgbClr val="FFFFFF"/>
                </a:solidFill>
                <a:latin typeface="Segoe UI Light"/>
                <a:ea typeface="Segoe UI"/>
                <a:cs typeface="Segoe UI"/>
              </a:rPr>
              <a:t>Клиентская платформа</a:t>
            </a:r>
            <a:endParaRPr lang="ru-RU" sz="2000" b="0" i="0" spc="-50" dirty="0">
              <a:solidFill>
                <a:srgbClr val="FFFFFF"/>
              </a:solidFill>
              <a:latin typeface="Segoe UI Light"/>
              <a:ea typeface="Segoe UI"/>
              <a:cs typeface="Segoe UI"/>
            </a:endParaRPr>
          </a:p>
        </p:txBody>
      </p:sp>
      <p:sp>
        <p:nvSpPr>
          <p:cNvPr id="8" name="Rounded Rectangle 23"/>
          <p:cNvSpPr/>
          <p:nvPr/>
        </p:nvSpPr>
        <p:spPr bwMode="auto">
          <a:xfrm>
            <a:off x="752392" y="1952067"/>
            <a:ext cx="1828800" cy="18288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91416" bIns="91416" numCol="1" rtlCol="0" anchor="b" anchorCtr="0" compatLnSpc="1">
            <a:prstTxWarp prst="textNoShape">
              <a:avLst/>
            </a:prstTxWarp>
          </a:bodyPr>
          <a:lstStyle/>
          <a:p>
            <a:pPr algn="ctr" defTabSz="1216152">
              <a:lnSpc>
                <a:spcPct val="90000"/>
              </a:lnSpc>
              <a:spcBef>
                <a:spcPts val="0"/>
              </a:spcBef>
              <a:spcAft>
                <a:spcPts val="0"/>
              </a:spcAft>
              <a:buNone/>
            </a:pPr>
            <a:r>
              <a:rPr lang="ru-RU" sz="2000" b="0" i="0" spc="-50" dirty="0" smtClean="0">
                <a:solidFill>
                  <a:srgbClr val="FFFFFF"/>
                </a:solidFill>
                <a:latin typeface="Segoe UI Light"/>
                <a:ea typeface="Segoe UI"/>
                <a:cs typeface="Segoe UI"/>
              </a:rPr>
              <a:t>Приложение</a:t>
            </a:r>
            <a:endParaRPr lang="ru-RU" sz="2000" b="0" i="0" spc="-50" dirty="0">
              <a:solidFill>
                <a:srgbClr val="FFFFFF"/>
              </a:solidFill>
              <a:latin typeface="Segoe UI Light"/>
              <a:ea typeface="Segoe UI"/>
              <a:cs typeface="Segoe UI"/>
            </a:endParaRPr>
          </a:p>
        </p:txBody>
      </p:sp>
      <p:sp>
        <p:nvSpPr>
          <p:cNvPr id="10" name="Rounded Rectangle 21"/>
          <p:cNvSpPr/>
          <p:nvPr/>
        </p:nvSpPr>
        <p:spPr bwMode="auto">
          <a:xfrm>
            <a:off x="4352928" y="1349829"/>
            <a:ext cx="2103120" cy="210312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91416" bIns="91416" numCol="1" rtlCol="0" anchor="b" anchorCtr="0" compatLnSpc="1">
            <a:prstTxWarp prst="textNoShape">
              <a:avLst/>
            </a:prstTxWarp>
          </a:bodyPr>
          <a:lstStyle/>
          <a:p>
            <a:pPr algn="l" defTabSz="1216152">
              <a:lnSpc>
                <a:spcPct val="90000"/>
              </a:lnSpc>
              <a:spcBef>
                <a:spcPts val="0"/>
              </a:spcBef>
              <a:spcAft>
                <a:spcPts val="0"/>
              </a:spcAft>
              <a:buNone/>
            </a:pPr>
            <a:r>
              <a:rPr lang="ru-RU" sz="2000" b="0" i="0" spc="-50" dirty="0" smtClean="0">
                <a:solidFill>
                  <a:srgbClr val="FFFFFF"/>
                </a:solidFill>
                <a:latin typeface="Segoe UI Light"/>
                <a:ea typeface="Segoe UI"/>
                <a:cs typeface="Segoe UI"/>
              </a:rPr>
              <a:t>Mobile Services</a:t>
            </a:r>
            <a:endParaRPr lang="ru-RU" sz="2000" b="0" i="0" spc="-50" dirty="0">
              <a:solidFill>
                <a:srgbClr val="FFFFFF"/>
              </a:solidFill>
              <a:latin typeface="Segoe UI Light"/>
              <a:ea typeface="Segoe UI"/>
              <a:cs typeface="Segoe UI"/>
            </a:endParaRPr>
          </a:p>
        </p:txBody>
      </p:sp>
      <p:sp>
        <p:nvSpPr>
          <p:cNvPr id="13" name="Rounded Rectangle 18"/>
          <p:cNvSpPr/>
          <p:nvPr/>
        </p:nvSpPr>
        <p:spPr bwMode="auto">
          <a:xfrm>
            <a:off x="4352928" y="4407393"/>
            <a:ext cx="2103120" cy="2103120"/>
          </a:xfrm>
          <a:prstGeom prst="rect">
            <a:avLst/>
          </a:prstGeom>
          <a:solidFill>
            <a:srgbClr val="8CC6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0" bIns="91416" numCol="1" rtlCol="0" anchor="b" anchorCtr="0" compatLnSpc="1">
            <a:prstTxWarp prst="textNoShape">
              <a:avLst/>
            </a:prstTxWarp>
          </a:bodyPr>
          <a:lstStyle/>
          <a:p>
            <a:pPr algn="l" defTabSz="1216152">
              <a:lnSpc>
                <a:spcPct val="90000"/>
              </a:lnSpc>
              <a:spcBef>
                <a:spcPts val="0"/>
              </a:spcBef>
              <a:spcAft>
                <a:spcPts val="0"/>
              </a:spcAft>
              <a:buNone/>
            </a:pPr>
            <a:r>
              <a:rPr lang="ru-RU" sz="2000" b="0" i="0" spc="-50" dirty="0" smtClean="0">
                <a:solidFill>
                  <a:srgbClr val="FFFFFF"/>
                </a:solidFill>
                <a:latin typeface="Segoe UI Light"/>
                <a:ea typeface="Segoe UI"/>
                <a:cs typeface="Segoe UI"/>
              </a:rPr>
              <a:t>Служба push-уведомлений Windows</a:t>
            </a:r>
            <a:endParaRPr lang="ru-RU" sz="2000" b="0" i="0" spc="-50" dirty="0">
              <a:solidFill>
                <a:srgbClr val="FFFFFF"/>
              </a:solidFill>
              <a:latin typeface="Segoe UI Light"/>
              <a:ea typeface="Segoe UI"/>
              <a:cs typeface="Segoe UI"/>
            </a:endParaRPr>
          </a:p>
        </p:txBody>
      </p:sp>
      <p:grpSp>
        <p:nvGrpSpPr>
          <p:cNvPr id="29" name="Group 28"/>
          <p:cNvGrpSpPr/>
          <p:nvPr/>
        </p:nvGrpSpPr>
        <p:grpSpPr>
          <a:xfrm>
            <a:off x="1471228" y="3780876"/>
            <a:ext cx="782123" cy="656265"/>
            <a:chOff x="1471220" y="3430995"/>
            <a:chExt cx="782123" cy="1366013"/>
          </a:xfrm>
        </p:grpSpPr>
        <p:sp>
          <p:nvSpPr>
            <p:cNvPr id="16" name="Up-Down Arrow 15"/>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ru-RU" sz="2300" dirty="0">
                <a:gradFill>
                  <a:gsLst>
                    <a:gs pos="0">
                      <a:srgbClr val="292929"/>
                    </a:gs>
                    <a:gs pos="100000">
                      <a:srgbClr val="292929"/>
                    </a:gs>
                  </a:gsLst>
                  <a:lin ang="5400000" scaled="0"/>
                </a:gradFill>
              </a:endParaRPr>
            </a:p>
          </p:txBody>
        </p:sp>
        <p:sp>
          <p:nvSpPr>
            <p:cNvPr id="17" name="Rectangle 16"/>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spcBef>
                  <a:spcPts val="0"/>
                </a:spcBef>
                <a:spcAft>
                  <a:spcPts val="0"/>
                </a:spcAft>
                <a:buNone/>
              </a:pPr>
              <a:r>
                <a:rPr lang="ru-RU" sz="1900" b="0" i="0" dirty="0" smtClean="0">
                  <a:solidFill>
                    <a:srgbClr val="FF8A00"/>
                  </a:solidFill>
                  <a:latin typeface="Segoe UI"/>
                  <a:ea typeface="+mn-ea"/>
                  <a:cs typeface="+mn-cs"/>
                </a:rPr>
                <a:t>(1)</a:t>
              </a:r>
              <a:endParaRPr lang="ru-RU" sz="1900" b="0" i="0" dirty="0">
                <a:solidFill>
                  <a:srgbClr val="FF8A00"/>
                </a:solidFill>
                <a:latin typeface="Segoe UI"/>
                <a:ea typeface="+mn-ea"/>
                <a:cs typeface="+mn-cs"/>
              </a:endParaRPr>
            </a:p>
          </p:txBody>
        </p:sp>
      </p:grpSp>
      <p:grpSp>
        <p:nvGrpSpPr>
          <p:cNvPr id="30" name="Group 29"/>
          <p:cNvGrpSpPr/>
          <p:nvPr/>
        </p:nvGrpSpPr>
        <p:grpSpPr>
          <a:xfrm>
            <a:off x="2581193" y="2686781"/>
            <a:ext cx="1771733" cy="577291"/>
            <a:chOff x="2581191" y="2686782"/>
            <a:chExt cx="1771733" cy="577290"/>
          </a:xfrm>
        </p:grpSpPr>
        <p:sp>
          <p:nvSpPr>
            <p:cNvPr id="19" name="Up-Down Arrow 18"/>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ru-RU" sz="2300" dirty="0">
                <a:gradFill>
                  <a:gsLst>
                    <a:gs pos="0">
                      <a:srgbClr val="292929"/>
                    </a:gs>
                    <a:gs pos="100000">
                      <a:srgbClr val="292929"/>
                    </a:gs>
                  </a:gsLst>
                  <a:lin ang="5400000" scaled="0"/>
                </a:gradFill>
              </a:endParaRPr>
            </a:p>
          </p:txBody>
        </p:sp>
        <p:sp>
          <p:nvSpPr>
            <p:cNvPr id="20" name="Rectangle 19"/>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spcBef>
                  <a:spcPts val="0"/>
                </a:spcBef>
                <a:spcAft>
                  <a:spcPts val="0"/>
                </a:spcAft>
                <a:buNone/>
              </a:pPr>
              <a:r>
                <a:rPr lang="ru-RU" sz="1900" b="0" i="0" dirty="0" smtClean="0">
                  <a:solidFill>
                    <a:srgbClr val="FF8A00"/>
                  </a:solidFill>
                  <a:latin typeface="Segoe UI"/>
                  <a:ea typeface="+mn-ea"/>
                  <a:cs typeface="+mn-cs"/>
                </a:rPr>
                <a:t>(2)</a:t>
              </a:r>
              <a:endParaRPr lang="ru-RU" sz="1900" b="0" i="0" dirty="0">
                <a:solidFill>
                  <a:srgbClr val="FF8A00"/>
                </a:solidFill>
                <a:latin typeface="Segoe UI"/>
                <a:ea typeface="+mn-ea"/>
                <a:cs typeface="+mn-cs"/>
              </a:endParaRPr>
            </a:p>
          </p:txBody>
        </p:sp>
      </p:grpSp>
      <p:grpSp>
        <p:nvGrpSpPr>
          <p:cNvPr id="31" name="Group 30"/>
          <p:cNvGrpSpPr/>
          <p:nvPr/>
        </p:nvGrpSpPr>
        <p:grpSpPr>
          <a:xfrm>
            <a:off x="5181577" y="3452949"/>
            <a:ext cx="933675" cy="954443"/>
            <a:chOff x="5341644" y="3559768"/>
            <a:chExt cx="933676" cy="703848"/>
          </a:xfrm>
        </p:grpSpPr>
        <p:sp>
          <p:nvSpPr>
            <p:cNvPr id="22" name="Down Arrow 21"/>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ru-RU" sz="2300" dirty="0">
                <a:gradFill>
                  <a:gsLst>
                    <a:gs pos="0">
                      <a:srgbClr val="292929"/>
                    </a:gs>
                    <a:gs pos="100000">
                      <a:srgbClr val="292929"/>
                    </a:gs>
                  </a:gsLst>
                  <a:lin ang="5400000" scaled="0"/>
                </a:gradFill>
              </a:endParaRPr>
            </a:p>
          </p:txBody>
        </p:sp>
        <p:sp>
          <p:nvSpPr>
            <p:cNvPr id="28" name="Rectangle 27"/>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spcBef>
                  <a:spcPts val="0"/>
                </a:spcBef>
                <a:spcAft>
                  <a:spcPts val="0"/>
                </a:spcAft>
                <a:buNone/>
              </a:pPr>
              <a:r>
                <a:rPr lang="ru-RU" sz="1900" b="0" i="0" dirty="0" smtClean="0">
                  <a:solidFill>
                    <a:srgbClr val="FF8A00"/>
                  </a:solidFill>
                  <a:latin typeface="Segoe UI"/>
                  <a:ea typeface="+mn-ea"/>
                  <a:cs typeface="+mn-cs"/>
                </a:rPr>
                <a:t>(3)</a:t>
              </a:r>
              <a:endParaRPr lang="ru-RU" sz="1900" b="0" i="0" dirty="0">
                <a:solidFill>
                  <a:srgbClr val="FF8A00"/>
                </a:solidFill>
                <a:latin typeface="Segoe UI"/>
                <a:ea typeface="+mn-ea"/>
                <a:cs typeface="+mn-cs"/>
              </a:endParaRPr>
            </a:p>
          </p:txBody>
        </p:sp>
      </p:grpSp>
      <p:grpSp>
        <p:nvGrpSpPr>
          <p:cNvPr id="32" name="Group 31"/>
          <p:cNvGrpSpPr/>
          <p:nvPr/>
        </p:nvGrpSpPr>
        <p:grpSpPr>
          <a:xfrm>
            <a:off x="2581192" y="4937173"/>
            <a:ext cx="1771732" cy="603743"/>
            <a:chOff x="2581276" y="4937164"/>
            <a:chExt cx="1762119" cy="603743"/>
          </a:xfrm>
        </p:grpSpPr>
        <p:sp>
          <p:nvSpPr>
            <p:cNvPr id="25" name="Down Arrow 24"/>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ru-RU" sz="2300" dirty="0">
                <a:gradFill>
                  <a:gsLst>
                    <a:gs pos="0">
                      <a:srgbClr val="292929"/>
                    </a:gs>
                    <a:gs pos="100000">
                      <a:srgbClr val="292929"/>
                    </a:gs>
                  </a:gsLst>
                  <a:lin ang="5400000" scaled="0"/>
                </a:gradFill>
              </a:endParaRPr>
            </a:p>
          </p:txBody>
        </p:sp>
        <p:sp>
          <p:nvSpPr>
            <p:cNvPr id="26" name="Rectangle 25"/>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spcBef>
                  <a:spcPts val="0"/>
                </a:spcBef>
                <a:spcAft>
                  <a:spcPts val="0"/>
                </a:spcAft>
                <a:buNone/>
              </a:pPr>
              <a:r>
                <a:rPr lang="ru-RU" sz="1900" b="0" i="0" dirty="0" smtClean="0">
                  <a:solidFill>
                    <a:srgbClr val="FF8A00"/>
                  </a:solidFill>
                  <a:latin typeface="Segoe UI"/>
                  <a:ea typeface="+mn-ea"/>
                  <a:cs typeface="+mn-cs"/>
                </a:rPr>
                <a:t>(3)</a:t>
              </a:r>
              <a:endParaRPr lang="ru-RU" sz="1900" b="0" i="0" dirty="0">
                <a:solidFill>
                  <a:srgbClr val="FF8A00"/>
                </a:solidFill>
                <a:latin typeface="Segoe UI"/>
                <a:ea typeface="+mn-ea"/>
                <a:cs typeface="+mn-cs"/>
              </a:endParaRPr>
            </a:p>
          </p:txBody>
        </p:sp>
      </p:grpSp>
      <p:sp>
        <p:nvSpPr>
          <p:cNvPr id="33" name="Freeform 7"/>
          <p:cNvSpPr>
            <a:spLocks/>
          </p:cNvSpPr>
          <p:nvPr/>
        </p:nvSpPr>
        <p:spPr bwMode="auto">
          <a:xfrm>
            <a:off x="4693726" y="1913967"/>
            <a:ext cx="1421524" cy="75852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16" tIns="45709" rIns="91416" bIns="45709" numCol="1" anchor="t" anchorCtr="0" compatLnSpc="1">
            <a:prstTxWarp prst="textNoShape">
              <a:avLst/>
            </a:prstTxWarp>
          </a:bodyPr>
          <a:lstStyle/>
          <a:p>
            <a:pPr defTabSz="914135"/>
            <a:endParaRPr lang="ru-RU" dirty="0">
              <a:solidFill>
                <a:srgbClr val="292929"/>
              </a:solidFill>
            </a:endParaRPr>
          </a:p>
        </p:txBody>
      </p:sp>
      <p:sp>
        <p:nvSpPr>
          <p:cNvPr id="34" name="Freeform 58"/>
          <p:cNvSpPr>
            <a:spLocks noEditPoints="1"/>
          </p:cNvSpPr>
          <p:nvPr/>
        </p:nvSpPr>
        <p:spPr bwMode="black">
          <a:xfrm>
            <a:off x="4961964" y="4632097"/>
            <a:ext cx="884322" cy="94783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83" tIns="41141" rIns="82283" bIns="41141" numCol="1" anchor="t" anchorCtr="0" compatLnSpc="1">
            <a:prstTxWarp prst="textNoShape">
              <a:avLst/>
            </a:prstTxWarp>
          </a:bodyPr>
          <a:lstStyle/>
          <a:p>
            <a:pPr defTabSz="914135"/>
            <a:endParaRPr lang="ru-RU" sz="1600" dirty="0">
              <a:solidFill>
                <a:srgbClr val="292929"/>
              </a:solidFill>
            </a:endParaRPr>
          </a:p>
        </p:txBody>
      </p:sp>
      <p:grpSp>
        <p:nvGrpSpPr>
          <p:cNvPr id="35" name="Group 34"/>
          <p:cNvGrpSpPr/>
          <p:nvPr/>
        </p:nvGrpSpPr>
        <p:grpSpPr bwMode="black">
          <a:xfrm>
            <a:off x="1144704" y="2338437"/>
            <a:ext cx="1044176" cy="849483"/>
            <a:chOff x="5184775" y="225425"/>
            <a:chExt cx="1500188" cy="1220788"/>
          </a:xfrm>
          <a:solidFill>
            <a:srgbClr val="FFFFFF"/>
          </a:solidFill>
        </p:grpSpPr>
        <p:sp>
          <p:nvSpPr>
            <p:cNvPr id="3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5"/>
              <a:endParaRPr lang="ru-RU" sz="1600" dirty="0">
                <a:solidFill>
                  <a:srgbClr val="292929"/>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5"/>
              <a:endParaRPr lang="ru-RU" sz="1600" dirty="0">
                <a:solidFill>
                  <a:srgbClr val="292929"/>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5"/>
              <a:endParaRPr lang="ru-RU" sz="1600" dirty="0">
                <a:solidFill>
                  <a:srgbClr val="292929"/>
                </a:solidFill>
              </a:endParaRPr>
            </a:p>
          </p:txBody>
        </p:sp>
      </p:grpSp>
      <p:sp>
        <p:nvSpPr>
          <p:cNvPr id="39" name="Freeform 6"/>
          <p:cNvSpPr>
            <a:spLocks noEditPoints="1"/>
          </p:cNvSpPr>
          <p:nvPr/>
        </p:nvSpPr>
        <p:spPr bwMode="auto">
          <a:xfrm>
            <a:off x="1273470" y="4535236"/>
            <a:ext cx="780951" cy="803873"/>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914135"/>
            <a:endParaRPr lang="ru-RU" dirty="0">
              <a:solidFill>
                <a:srgbClr val="292929"/>
              </a:solidFill>
            </a:endParaRPr>
          </a:p>
        </p:txBody>
      </p:sp>
    </p:spTree>
    <p:extLst>
      <p:ext uri="{BB962C8B-B14F-4D97-AF65-F5344CB8AC3E}">
        <p14:creationId xmlns:p14="http://schemas.microsoft.com/office/powerpoint/2010/main" val="2464262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75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75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75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75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defTabSz="914400">
              <a:lnSpc>
                <a:spcPct val="90000"/>
              </a:lnSpc>
              <a:spcBef>
                <a:spcPts val="0"/>
              </a:spcBef>
              <a:buNone/>
            </a:pPr>
            <a:r>
              <a:rPr lang="ru-RU" sz="5500" b="0" i="0" spc="-100" baseline="0" dirty="0" smtClean="0">
                <a:solidFill>
                  <a:srgbClr val="5F5F5F"/>
                </a:solidFill>
                <a:effectLst/>
                <a:latin typeface="Segoe UI Light"/>
                <a:ea typeface="+mn-ea"/>
                <a:cs typeface="Arial"/>
              </a:rPr>
              <a:t>Push-уведомления</a:t>
            </a:r>
            <a:endParaRPr lang="ru-RU" sz="5500" b="0" i="0" spc="-100" baseline="0" dirty="0">
              <a:solidFill>
                <a:srgbClr val="5F5F5F"/>
              </a:solidFill>
              <a:effectLst/>
              <a:latin typeface="Segoe UI Light"/>
              <a:ea typeface="+mn-ea"/>
              <a:cs typeface="Arial"/>
            </a:endParaRPr>
          </a:p>
        </p:txBody>
      </p:sp>
      <p:sp>
        <p:nvSpPr>
          <p:cNvPr id="3" name="Text Placeholder 2"/>
          <p:cNvSpPr>
            <a:spLocks noGrp="1"/>
          </p:cNvSpPr>
          <p:nvPr>
            <p:ph type="body" sz="quarter" idx="10"/>
          </p:nvPr>
        </p:nvSpPr>
        <p:spPr>
          <a:xfrm>
            <a:off x="519113" y="1447800"/>
            <a:ext cx="11149013" cy="5375318"/>
          </a:xfrm>
        </p:spPr>
        <p:txBody>
          <a:bodyPr/>
          <a:lstStyle/>
          <a:p>
            <a:pPr marL="0" marR="0" indent="0" algn="l" defTabSz="914400">
              <a:lnSpc>
                <a:spcPct val="90000"/>
              </a:lnSpc>
              <a:spcBef>
                <a:spcPts val="960"/>
              </a:spcBef>
              <a:spcAft>
                <a:spcPts val="0"/>
              </a:spcAft>
              <a:buNone/>
            </a:pPr>
            <a:r>
              <a:rPr lang="ru-RU" sz="4000" b="0" i="0" spc="-70" baseline="0" dirty="0" smtClean="0">
                <a:solidFill>
                  <a:srgbClr val="5F5F5F"/>
                </a:solidFill>
                <a:latin typeface="Segoe UI Light"/>
              </a:rPr>
              <a:t>Интеграция со службами push-уведомлений WNS для подачи уведомлений Toast, Tile, Badge и Raw</a:t>
            </a:r>
          </a:p>
          <a:p>
            <a:pPr marL="0" marR="0" indent="0" algn="l" defTabSz="914400">
              <a:lnSpc>
                <a:spcPct val="90000"/>
              </a:lnSpc>
              <a:spcBef>
                <a:spcPts val="960"/>
              </a:spcBef>
              <a:spcAft>
                <a:spcPts val="0"/>
              </a:spcAft>
              <a:buNone/>
            </a:pPr>
            <a:r>
              <a:rPr lang="ru-RU" sz="4000" b="0" i="0" spc="-70" baseline="0" dirty="0" smtClean="0">
                <a:solidFill>
                  <a:srgbClr val="5F5F5F"/>
                </a:solidFill>
                <a:latin typeface="Segoe UI Light"/>
              </a:rPr>
              <a:t>Портал захватывает секрет клиента WNS и ИД безопасности пакета</a:t>
            </a:r>
          </a:p>
          <a:p>
            <a:pPr marL="0" marR="0" indent="0" algn="l" defTabSz="914400">
              <a:lnSpc>
                <a:spcPct val="90000"/>
              </a:lnSpc>
              <a:spcBef>
                <a:spcPts val="960"/>
              </a:spcBef>
              <a:spcAft>
                <a:spcPts val="0"/>
              </a:spcAft>
              <a:buNone/>
            </a:pPr>
            <a:r>
              <a:rPr lang="ru-RU" sz="4000" b="0" i="0" spc="-70" baseline="0" dirty="0" smtClean="0">
                <a:solidFill>
                  <a:srgbClr val="5F5F5F"/>
                </a:solidFill>
                <a:latin typeface="Segoe UI Light"/>
              </a:rPr>
              <a:t>push.wns.* обеспечивает: </a:t>
            </a:r>
          </a:p>
          <a:p>
            <a:pPr marL="0" marR="0" indent="0" algn="l" defTabSz="914400">
              <a:lnSpc>
                <a:spcPct val="90000"/>
              </a:lnSpc>
              <a:spcBef>
                <a:spcPts val="960"/>
              </a:spcBef>
              <a:spcAft>
                <a:spcPts val="0"/>
              </a:spcAft>
              <a:buNone/>
              <a:tabLst>
                <a:tab pos="914400" algn="l"/>
              </a:tabLst>
            </a:pPr>
            <a:r>
              <a:rPr lang="ru-RU" sz="4000" b="0" i="0" spc="-70" baseline="0" dirty="0" smtClean="0">
                <a:solidFill>
                  <a:srgbClr val="5F5F5F"/>
                </a:solidFill>
                <a:latin typeface="Segoe UI Light"/>
              </a:rPr>
              <a:t>	</a:t>
            </a:r>
            <a:r>
              <a:rPr lang="ru-RU" sz="3600" b="0" i="0" spc="-70" baseline="0" dirty="0" smtClean="0">
                <a:solidFill>
                  <a:srgbClr val="5F5F5F"/>
                </a:solidFill>
                <a:latin typeface="Segoe UI Light"/>
              </a:rPr>
              <a:t>четкую объектную модель для создания 	уведомлений</a:t>
            </a:r>
          </a:p>
          <a:p>
            <a:pPr marL="0" marR="0" indent="0" algn="l" defTabSz="914400">
              <a:lnSpc>
                <a:spcPct val="90000"/>
              </a:lnSpc>
              <a:spcBef>
                <a:spcPts val="864"/>
              </a:spcBef>
              <a:spcAft>
                <a:spcPts val="0"/>
              </a:spcAft>
              <a:buNone/>
              <a:tabLst>
                <a:tab pos="914400" algn="l"/>
              </a:tabLst>
            </a:pPr>
            <a:r>
              <a:rPr lang="ru-RU" sz="3600" b="0" i="0" spc="-70" baseline="0" dirty="0" smtClean="0">
                <a:solidFill>
                  <a:srgbClr val="5F5F5F"/>
                </a:solidFill>
                <a:latin typeface="Segoe UI Light"/>
              </a:rPr>
              <a:t>	Выполняет проверку подлинности в WNS</a:t>
            </a:r>
          </a:p>
          <a:p>
            <a:pPr marL="0" marR="0" indent="0" algn="l" defTabSz="914400">
              <a:lnSpc>
                <a:spcPct val="90000"/>
              </a:lnSpc>
              <a:spcBef>
                <a:spcPts val="0"/>
              </a:spcBef>
              <a:spcAft>
                <a:spcPts val="0"/>
              </a:spcAft>
              <a:buNone/>
            </a:pPr>
            <a:endParaRPr lang="ru-RU" dirty="0" smtClean="0"/>
          </a:p>
        </p:txBody>
      </p:sp>
    </p:spTree>
    <p:extLst>
      <p:ext uri="{BB962C8B-B14F-4D97-AF65-F5344CB8AC3E}">
        <p14:creationId xmlns:p14="http://schemas.microsoft.com/office/powerpoint/2010/main" val="132434524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ru-RU" sz="2800" dirty="0">
              <a:solidFill>
                <a:srgbClr val="00AEEF">
                  <a:alpha val="99000"/>
                </a:srgbClr>
              </a:solidFill>
            </a:endParaRPr>
          </a:p>
        </p:txBody>
      </p:sp>
      <p:sp>
        <p:nvSpPr>
          <p:cNvPr id="2" name="Title 1"/>
          <p:cNvSpPr>
            <a:spLocks noGrp="1"/>
          </p:cNvSpPr>
          <p:nvPr>
            <p:ph type="title"/>
          </p:nvPr>
        </p:nvSpPr>
        <p:spPr>
          <a:xfrm>
            <a:off x="135073" y="3043677"/>
            <a:ext cx="10237787" cy="927946"/>
          </a:xfrm>
        </p:spPr>
        <p:txBody>
          <a:bodyPr/>
          <a:lstStyle/>
          <a:p>
            <a:pPr algn="l" defTabSz="914400">
              <a:lnSpc>
                <a:spcPct val="90000"/>
              </a:lnSpc>
              <a:spcBef>
                <a:spcPts val="0"/>
              </a:spcBef>
              <a:buNone/>
            </a:pPr>
            <a:r>
              <a:rPr lang="ru-RU" sz="6700" b="0" i="0" spc="-150" baseline="0" dirty="0" smtClean="0">
                <a:effectLst/>
                <a:latin typeface="Segoe UI Light"/>
                <a:ea typeface="+mn-ea"/>
                <a:cs typeface="Arial"/>
              </a:rPr>
              <a:t>Push-уведомления</a:t>
            </a:r>
            <a:endParaRPr lang="ru-RU" sz="6700" b="0" i="0" spc="-150" baseline="0" dirty="0">
              <a:effectLst/>
              <a:latin typeface="Segoe UI Light"/>
              <a:ea typeface="+mn-ea"/>
              <a:cs typeface="Arial"/>
            </a:endParaRP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ru-RU"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algn="l" defTabSz="914400">
                <a:spcBef>
                  <a:spcPts val="0"/>
                </a:spcBef>
                <a:spcAft>
                  <a:spcPts val="0"/>
                </a:spcAft>
                <a:buNone/>
              </a:pPr>
              <a:r>
                <a:rPr lang="ru-RU" sz="2300" b="0" i="0" dirty="0" smtClean="0">
                  <a:solidFill>
                    <a:srgbClr val="00AEEF"/>
                  </a:solidFill>
                  <a:latin typeface="Segoe UI"/>
                  <a:ea typeface="+mn-ea"/>
                  <a:cs typeface="+mn-cs"/>
                </a:rPr>
                <a:t>Демонстрация</a:t>
              </a:r>
              <a:endParaRPr lang="ru-RU" sz="2300" b="0" i="0" dirty="0">
                <a:solidFill>
                  <a:srgbClr val="00AEEF"/>
                </a:solidFill>
                <a:latin typeface="Segoe UI"/>
                <a:ea typeface="+mn-ea"/>
                <a:cs typeface="+mn-cs"/>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ru-RU"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ru-RU"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00652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235" y="139825"/>
            <a:ext cx="11149013" cy="757131"/>
          </a:xfrm>
        </p:spPr>
        <p:txBody>
          <a:bodyPr/>
          <a:lstStyle/>
          <a:p>
            <a:pPr algn="l" defTabSz="914400">
              <a:lnSpc>
                <a:spcPct val="90000"/>
              </a:lnSpc>
              <a:spcBef>
                <a:spcPts val="0"/>
              </a:spcBef>
              <a:buNone/>
            </a:pPr>
            <a:r>
              <a:rPr lang="ru-RU" sz="5500" b="0" i="0" spc="-100" baseline="0" dirty="0" smtClean="0">
                <a:effectLst/>
                <a:latin typeface="Segoe UI Light"/>
                <a:ea typeface="+mn-ea"/>
                <a:cs typeface="Arial"/>
              </a:rPr>
              <a:t>Проверка подлинности*</a:t>
            </a:r>
            <a:endParaRPr lang="ru-RU" sz="5500" b="0" i="0" spc="-100" baseline="0" dirty="0">
              <a:effectLst/>
              <a:latin typeface="Segoe UI Light"/>
              <a:ea typeface="+mn-ea"/>
              <a:cs typeface="Arial"/>
            </a:endParaRPr>
          </a:p>
        </p:txBody>
      </p:sp>
      <p:sp>
        <p:nvSpPr>
          <p:cNvPr id="3" name="Text Placeholder 2"/>
          <p:cNvSpPr>
            <a:spLocks noGrp="1"/>
          </p:cNvSpPr>
          <p:nvPr>
            <p:ph type="body" sz="quarter" idx="10"/>
          </p:nvPr>
        </p:nvSpPr>
        <p:spPr>
          <a:xfrm>
            <a:off x="527990" y="1012795"/>
            <a:ext cx="11149013" cy="5292731"/>
          </a:xfrm>
        </p:spPr>
        <p:txBody>
          <a:bodyPr/>
          <a:lstStyle/>
          <a:p>
            <a:pPr marL="0" indent="0" algn="l" defTabSz="914400">
              <a:lnSpc>
                <a:spcPct val="90000"/>
              </a:lnSpc>
              <a:spcBef>
                <a:spcPts val="960"/>
              </a:spcBef>
              <a:buNone/>
            </a:pPr>
            <a:r>
              <a:rPr lang="ru-RU" sz="3600" b="0" i="0" spc="-70" baseline="0" dirty="0" smtClean="0">
                <a:latin typeface="Segoe UI Light"/>
              </a:rPr>
              <a:t>Проверка подлинности в Windows Live</a:t>
            </a:r>
          </a:p>
          <a:p>
            <a:pPr marL="0" indent="0" algn="l" defTabSz="914400">
              <a:lnSpc>
                <a:spcPct val="90000"/>
              </a:lnSpc>
              <a:spcBef>
                <a:spcPts val="960"/>
              </a:spcBef>
              <a:buNone/>
            </a:pPr>
            <a:r>
              <a:rPr lang="ru-RU" sz="3600" b="0" i="0" spc="-70" baseline="0" dirty="0" smtClean="0">
                <a:latin typeface="Segoe UI Light"/>
              </a:rPr>
              <a:t>Разрешения на уровне таблиц для каждой операции CRUD</a:t>
            </a:r>
          </a:p>
          <a:p>
            <a:pPr marL="0" indent="0" algn="l" defTabSz="914400">
              <a:lnSpc>
                <a:spcPct val="90000"/>
              </a:lnSpc>
              <a:spcBef>
                <a:spcPts val="768"/>
              </a:spcBef>
              <a:buNone/>
              <a:tabLst>
                <a:tab pos="914400" algn="l"/>
              </a:tabLst>
            </a:pPr>
            <a:r>
              <a:rPr lang="ru-RU" sz="3200" b="0" i="0" spc="-70" baseline="0" dirty="0" smtClean="0">
                <a:latin typeface="Segoe UI Light"/>
              </a:rPr>
              <a:t>	</a:t>
            </a:r>
            <a:r>
              <a:rPr lang="ru-RU" sz="2400" b="0" i="0" spc="-70" baseline="0" dirty="0" smtClean="0">
                <a:latin typeface="Segoe UI Light"/>
              </a:rPr>
              <a:t>Все пользователи</a:t>
            </a:r>
          </a:p>
          <a:p>
            <a:pPr marL="0" indent="0" algn="l" defTabSz="914400">
              <a:lnSpc>
                <a:spcPct val="90000"/>
              </a:lnSpc>
              <a:spcBef>
                <a:spcPts val="768"/>
              </a:spcBef>
              <a:buNone/>
              <a:tabLst>
                <a:tab pos="914400" algn="l"/>
              </a:tabLst>
            </a:pPr>
            <a:r>
              <a:rPr lang="ru-RU" sz="2400" b="0" i="0" spc="-70" baseline="0" dirty="0" smtClean="0">
                <a:latin typeface="Segoe UI Light"/>
              </a:rPr>
              <a:t>	Любой пользователь с ключом приложения</a:t>
            </a:r>
          </a:p>
          <a:p>
            <a:pPr marL="0" indent="0" algn="l" defTabSz="914400">
              <a:lnSpc>
                <a:spcPct val="90000"/>
              </a:lnSpc>
              <a:spcBef>
                <a:spcPts val="768"/>
              </a:spcBef>
              <a:buNone/>
              <a:tabLst>
                <a:tab pos="914400" algn="l"/>
              </a:tabLst>
            </a:pPr>
            <a:r>
              <a:rPr lang="ru-RU" sz="2400" b="0" i="0" spc="-70" baseline="0" dirty="0" smtClean="0">
                <a:latin typeface="Segoe UI Light"/>
              </a:rPr>
              <a:t>	Только прошедшие проверку пользователи</a:t>
            </a:r>
          </a:p>
          <a:p>
            <a:pPr marL="0" indent="0" algn="l" defTabSz="914400">
              <a:lnSpc>
                <a:spcPct val="90000"/>
              </a:lnSpc>
              <a:spcBef>
                <a:spcPts val="768"/>
              </a:spcBef>
              <a:buNone/>
              <a:tabLst>
                <a:tab pos="914400" algn="l"/>
              </a:tabLst>
            </a:pPr>
            <a:r>
              <a:rPr lang="ru-RU" sz="2400" b="0" i="0" spc="-70" baseline="0" dirty="0" smtClean="0">
                <a:latin typeface="Segoe UI Light"/>
              </a:rPr>
              <a:t>	Только сценарии и администраторы</a:t>
            </a:r>
          </a:p>
          <a:p>
            <a:pPr marL="0" indent="0" algn="l" defTabSz="914400">
              <a:lnSpc>
                <a:spcPct val="90000"/>
              </a:lnSpc>
              <a:spcBef>
                <a:spcPts val="960"/>
              </a:spcBef>
              <a:buNone/>
            </a:pPr>
            <a:r>
              <a:rPr lang="ru-RU" sz="3600" b="0" i="0" spc="-70" baseline="0" dirty="0" smtClean="0">
                <a:latin typeface="Segoe UI Light"/>
              </a:rPr>
              <a:t>Более детальный контроль с помощью сценария на стороне сервера</a:t>
            </a:r>
            <a:endParaRPr lang="ru-RU" sz="3600" dirty="0" smtClean="0"/>
          </a:p>
        </p:txBody>
      </p:sp>
    </p:spTree>
    <p:extLst>
      <p:ext uri="{BB962C8B-B14F-4D97-AF65-F5344CB8AC3E}">
        <p14:creationId xmlns:p14="http://schemas.microsoft.com/office/powerpoint/2010/main" val="337645585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ru-RU" sz="2800" dirty="0">
              <a:solidFill>
                <a:srgbClr val="00AEEF">
                  <a:alpha val="99000"/>
                </a:srgbClr>
              </a:solidFill>
            </a:endParaRPr>
          </a:p>
        </p:txBody>
      </p:sp>
      <p:sp>
        <p:nvSpPr>
          <p:cNvPr id="2" name="Title 1"/>
          <p:cNvSpPr>
            <a:spLocks noGrp="1"/>
          </p:cNvSpPr>
          <p:nvPr>
            <p:ph type="title"/>
          </p:nvPr>
        </p:nvSpPr>
        <p:spPr>
          <a:xfrm>
            <a:off x="150313" y="2864924"/>
            <a:ext cx="10237787" cy="1592744"/>
          </a:xfrm>
        </p:spPr>
        <p:txBody>
          <a:bodyPr/>
          <a:lstStyle/>
          <a:p>
            <a:pPr algn="l" defTabSz="914400">
              <a:lnSpc>
                <a:spcPct val="90000"/>
              </a:lnSpc>
              <a:spcBef>
                <a:spcPts val="0"/>
              </a:spcBef>
              <a:buNone/>
            </a:pPr>
            <a:r>
              <a:rPr lang="ru-RU" sz="4800" b="0" i="0" spc="-150" baseline="0" dirty="0" smtClean="0">
                <a:effectLst/>
                <a:latin typeface="Segoe UI Light"/>
                <a:ea typeface="+mn-ea"/>
                <a:cs typeface="Arial"/>
              </a:rPr>
              <a:t>Добавление проверки подлинности</a:t>
            </a:r>
            <a:r>
              <a:rPr lang="ru-RU" sz="6700" b="0" i="0" spc="-150" baseline="0" dirty="0" smtClean="0">
                <a:effectLst/>
                <a:latin typeface="Segoe UI Light"/>
                <a:ea typeface="+mn-ea"/>
                <a:cs typeface="Arial"/>
              </a:rPr>
              <a:t/>
            </a:r>
            <a:br>
              <a:rPr lang="ru-RU" sz="6700" b="0" i="0" spc="-150" baseline="0" dirty="0" smtClean="0">
                <a:effectLst/>
                <a:latin typeface="Segoe UI Light"/>
                <a:ea typeface="+mn-ea"/>
                <a:cs typeface="Arial"/>
              </a:rPr>
            </a:br>
            <a:r>
              <a:rPr lang="ru-RU" sz="6700" b="0" i="0" spc="-150" baseline="0" dirty="0" smtClean="0">
                <a:latin typeface="Segoe UI Light"/>
                <a:ea typeface="+mn-ea"/>
                <a:cs typeface="Arial"/>
              </a:rPr>
              <a:t>	</a:t>
            </a:r>
            <a:r>
              <a:rPr lang="ru-RU" sz="3200" b="0" i="0" spc="-150" baseline="0" dirty="0" smtClean="0">
                <a:effectLst/>
                <a:latin typeface="Segoe UI Light"/>
                <a:ea typeface="+mn-ea"/>
                <a:cs typeface="Arial"/>
              </a:rPr>
              <a:t>Подключение Windows Live за несколько минут</a:t>
            </a:r>
            <a:endParaRPr lang="ru-RU" sz="3200" b="0" i="0" spc="-150" baseline="0" dirty="0">
              <a:effectLst/>
              <a:latin typeface="Segoe UI Light"/>
              <a:ea typeface="+mn-ea"/>
              <a:cs typeface="Arial"/>
            </a:endParaRP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ru-RU"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algn="l" defTabSz="914400">
                <a:spcBef>
                  <a:spcPts val="0"/>
                </a:spcBef>
                <a:spcAft>
                  <a:spcPts val="0"/>
                </a:spcAft>
                <a:buNone/>
              </a:pPr>
              <a:r>
                <a:rPr lang="ru-RU" sz="2300" b="0" i="0" dirty="0" smtClean="0">
                  <a:solidFill>
                    <a:srgbClr val="00AEEF"/>
                  </a:solidFill>
                  <a:latin typeface="Segoe UI"/>
                  <a:ea typeface="+mn-ea"/>
                  <a:cs typeface="+mn-cs"/>
                </a:rPr>
                <a:t>Демонстрация</a:t>
              </a:r>
              <a:endParaRPr lang="ru-RU" sz="2300" b="0" i="0" dirty="0">
                <a:solidFill>
                  <a:srgbClr val="00AEEF"/>
                </a:solidFill>
                <a:latin typeface="Segoe UI"/>
                <a:ea typeface="+mn-ea"/>
                <a:cs typeface="+mn-cs"/>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ru-RU"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ru-RU"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82663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1523494"/>
          </a:xfrm>
        </p:spPr>
        <p:txBody>
          <a:bodyPr/>
          <a:lstStyle/>
          <a:p>
            <a:pPr algn="l" defTabSz="914400">
              <a:lnSpc>
                <a:spcPct val="90000"/>
              </a:lnSpc>
              <a:spcBef>
                <a:spcPts val="0"/>
              </a:spcBef>
              <a:buNone/>
            </a:pPr>
            <a:r>
              <a:rPr lang="ru-RU" sz="5500" b="0" i="0" spc="-100" baseline="0" dirty="0" smtClean="0">
                <a:effectLst/>
                <a:latin typeface="Segoe UI Light"/>
                <a:ea typeface="+mn-ea"/>
                <a:cs typeface="Arial"/>
              </a:rPr>
              <a:t>Диагностика, ведение журнала </a:t>
            </a:r>
            <a:br>
              <a:rPr lang="ru-RU" sz="5500" b="0" i="0" spc="-100" baseline="0" dirty="0" smtClean="0">
                <a:effectLst/>
                <a:latin typeface="Segoe UI Light"/>
                <a:ea typeface="+mn-ea"/>
                <a:cs typeface="Arial"/>
              </a:rPr>
            </a:br>
            <a:r>
              <a:rPr lang="ru-RU" sz="5500" b="0" i="0" spc="-100" baseline="0" dirty="0" smtClean="0">
                <a:effectLst/>
                <a:latin typeface="Segoe UI Light"/>
                <a:ea typeface="+mn-ea"/>
                <a:cs typeface="Arial"/>
              </a:rPr>
              <a:t>и масштабирование</a:t>
            </a:r>
            <a:endParaRPr lang="ru-RU" sz="5500" b="0" i="0" spc="-100" baseline="0" dirty="0">
              <a:effectLst/>
              <a:latin typeface="Segoe UI Light"/>
              <a:ea typeface="+mn-ea"/>
              <a:cs typeface="Arial"/>
            </a:endParaRPr>
          </a:p>
        </p:txBody>
      </p:sp>
      <p:sp>
        <p:nvSpPr>
          <p:cNvPr id="3" name="Text Placeholder 2"/>
          <p:cNvSpPr>
            <a:spLocks noGrp="1"/>
          </p:cNvSpPr>
          <p:nvPr>
            <p:ph type="body" sz="quarter" idx="10"/>
          </p:nvPr>
        </p:nvSpPr>
        <p:spPr>
          <a:xfrm>
            <a:off x="519113" y="1838415"/>
            <a:ext cx="5670866" cy="4004686"/>
          </a:xfrm>
        </p:spPr>
        <p:txBody>
          <a:bodyPr/>
          <a:lstStyle/>
          <a:p>
            <a:pPr marL="0" indent="0" algn="l" defTabSz="914400">
              <a:lnSpc>
                <a:spcPct val="90000"/>
              </a:lnSpc>
              <a:spcBef>
                <a:spcPts val="1296"/>
              </a:spcBef>
              <a:buNone/>
            </a:pPr>
            <a:r>
              <a:rPr lang="ru-RU" sz="3200" b="0" i="0" spc="-100" baseline="0" dirty="0" smtClean="0">
                <a:solidFill>
                  <a:srgbClr val="00AEEF"/>
                </a:solidFill>
                <a:latin typeface="Segoe UI Light"/>
              </a:rPr>
              <a:t>Диагностика</a:t>
            </a:r>
          </a:p>
          <a:p>
            <a:pPr marL="0" lvl="1" indent="0" algn="l" defTabSz="914400">
              <a:lnSpc>
                <a:spcPct val="90000"/>
              </a:lnSpc>
              <a:spcBef>
                <a:spcPts val="768"/>
              </a:spcBef>
              <a:buNone/>
            </a:pPr>
            <a:r>
              <a:rPr lang="ru-RU" sz="2400" b="0" i="0" spc="-50" baseline="0" dirty="0" smtClean="0">
                <a:latin typeface="Segoe UI"/>
              </a:rPr>
              <a:t>Вызовы API</a:t>
            </a:r>
          </a:p>
          <a:p>
            <a:pPr marL="0" lvl="1" indent="0" algn="l" defTabSz="914400">
              <a:lnSpc>
                <a:spcPct val="90000"/>
              </a:lnSpc>
              <a:spcBef>
                <a:spcPts val="768"/>
              </a:spcBef>
              <a:buNone/>
            </a:pPr>
            <a:r>
              <a:rPr lang="ru-RU" sz="2400" b="0" i="0" spc="-50" baseline="0" dirty="0" smtClean="0">
                <a:latin typeface="Segoe UI"/>
              </a:rPr>
              <a:t>Время ЦП</a:t>
            </a:r>
          </a:p>
          <a:p>
            <a:pPr marL="0" lvl="1" indent="0" algn="l" defTabSz="914400">
              <a:lnSpc>
                <a:spcPct val="90000"/>
              </a:lnSpc>
              <a:spcBef>
                <a:spcPts val="768"/>
              </a:spcBef>
              <a:buNone/>
            </a:pPr>
            <a:r>
              <a:rPr lang="ru-RU" sz="2400" b="0" i="0" spc="-50" baseline="0" dirty="0" smtClean="0">
                <a:latin typeface="Segoe UI"/>
              </a:rPr>
              <a:t>Вывод данных</a:t>
            </a:r>
          </a:p>
          <a:p>
            <a:pPr marL="0" lvl="1" indent="0" algn="l" defTabSz="914400">
              <a:lnSpc>
                <a:spcPct val="90000"/>
              </a:lnSpc>
              <a:spcBef>
                <a:spcPts val="768"/>
              </a:spcBef>
              <a:buNone/>
            </a:pPr>
            <a:endParaRPr lang="ru-RU" sz="3200" dirty="0" smtClean="0"/>
          </a:p>
          <a:p>
            <a:pPr marL="0" indent="0" algn="l" defTabSz="914400">
              <a:lnSpc>
                <a:spcPct val="90000"/>
              </a:lnSpc>
              <a:spcBef>
                <a:spcPts val="1296"/>
              </a:spcBef>
              <a:buNone/>
            </a:pPr>
            <a:r>
              <a:rPr lang="ru-RU" sz="3200" b="0" i="0" spc="-100" baseline="0" dirty="0" smtClean="0">
                <a:solidFill>
                  <a:srgbClr val="00AEEF"/>
                </a:solidFill>
                <a:latin typeface="Segoe UI Light"/>
              </a:rPr>
              <a:t>Ведение журнала</a:t>
            </a:r>
          </a:p>
          <a:p>
            <a:pPr marL="0" lvl="1" indent="0" algn="l" defTabSz="914400">
              <a:lnSpc>
                <a:spcPct val="90000"/>
              </a:lnSpc>
              <a:spcBef>
                <a:spcPts val="768"/>
              </a:spcBef>
              <a:buNone/>
            </a:pPr>
            <a:r>
              <a:rPr lang="ru-RU" sz="2400" b="0" i="0" spc="-50" baseline="0" dirty="0" smtClean="0">
                <a:latin typeface="Segoe UI"/>
              </a:rPr>
              <a:t>console.error(…)</a:t>
            </a:r>
          </a:p>
          <a:p>
            <a:pPr marL="0" lvl="1" indent="0" algn="l" defTabSz="914400">
              <a:lnSpc>
                <a:spcPct val="90000"/>
              </a:lnSpc>
              <a:spcBef>
                <a:spcPts val="768"/>
              </a:spcBef>
              <a:buNone/>
            </a:pPr>
            <a:r>
              <a:rPr lang="ru-RU" sz="2400" b="0" i="0" spc="-50" baseline="0" dirty="0" smtClean="0">
                <a:latin typeface="Segoe UI"/>
              </a:rPr>
              <a:t>console.log(…)</a:t>
            </a:r>
            <a:endParaRPr lang="ru-RU" sz="3200" dirty="0" smtClean="0"/>
          </a:p>
        </p:txBody>
      </p:sp>
      <p:sp>
        <p:nvSpPr>
          <p:cNvPr id="4" name="Text Placeholder 2"/>
          <p:cNvSpPr txBox="1">
            <a:spLocks/>
          </p:cNvSpPr>
          <p:nvPr/>
        </p:nvSpPr>
        <p:spPr>
          <a:xfrm>
            <a:off x="6189979" y="1838414"/>
            <a:ext cx="5998846" cy="4552015"/>
          </a:xfrm>
          <a:prstGeom prst="rect">
            <a:avLst/>
          </a:prstGeom>
        </p:spPr>
        <p:txBody>
          <a:bodyPr vert="horz" wrap="square" lIns="0" tIns="0" rIns="0" bIns="0" rtlCol="0">
            <a:spAutoFit/>
          </a:bodyPr>
          <a:lstStyle>
            <a:lvl1pPr marL="3175" indent="0" algn="l" defTabSz="914287"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287"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14400">
              <a:buNone/>
            </a:pPr>
            <a:r>
              <a:rPr lang="ru-RU" sz="3200" b="0" i="0" dirty="0" smtClean="0">
                <a:solidFill>
                  <a:srgbClr val="00AEEF"/>
                </a:solidFill>
              </a:rPr>
              <a:t>Масштабирование — вычисление</a:t>
            </a:r>
          </a:p>
          <a:p>
            <a:pPr lvl="1" algn="l" defTabSz="914400">
              <a:buNone/>
            </a:pPr>
            <a:r>
              <a:rPr lang="ru-RU" sz="2400" b="0" i="0" dirty="0" smtClean="0">
                <a:latin typeface="Segoe UI"/>
              </a:rPr>
              <a:t>Горизонтальное масштабирование количества экземпляров</a:t>
            </a:r>
          </a:p>
          <a:p>
            <a:pPr lvl="1" algn="l" defTabSz="914400">
              <a:buNone/>
            </a:pPr>
            <a:r>
              <a:rPr lang="ru-RU" sz="2400" b="0" i="0" dirty="0" smtClean="0">
                <a:latin typeface="Segoe UI"/>
              </a:rPr>
              <a:t>Вертикальное масштабирование размера виртуальной машины</a:t>
            </a:r>
          </a:p>
          <a:p>
            <a:pPr lvl="1" algn="l" defTabSz="914400">
              <a:buNone/>
            </a:pPr>
            <a:endParaRPr lang="ru-RU" sz="3200" dirty="0" smtClean="0"/>
          </a:p>
          <a:p>
            <a:pPr algn="l" defTabSz="914400">
              <a:buNone/>
            </a:pPr>
            <a:r>
              <a:rPr lang="ru-RU" sz="3200" i="0" dirty="0" smtClean="0">
                <a:solidFill>
                  <a:srgbClr val="00AEEF"/>
                </a:solidFill>
              </a:rPr>
              <a:t>Масштабирование — хранилище</a:t>
            </a:r>
          </a:p>
          <a:p>
            <a:pPr lvl="1" algn="l" defTabSz="914400">
              <a:buNone/>
            </a:pPr>
            <a:r>
              <a:rPr lang="ru-RU" sz="2400" b="0" i="0" dirty="0" smtClean="0">
                <a:latin typeface="Segoe UI"/>
              </a:rPr>
              <a:t>Горизонтальная привязка клиентов мобильной службы к выделенной базе данных SQL</a:t>
            </a:r>
          </a:p>
          <a:p>
            <a:pPr lvl="1" algn="l" defTabSz="914400">
              <a:buNone/>
            </a:pPr>
            <a:r>
              <a:rPr lang="ru-RU" sz="2400" b="0" i="0" dirty="0" smtClean="0">
                <a:latin typeface="Segoe UI"/>
              </a:rPr>
              <a:t>Вертикальное масштабирование базы данных SQL</a:t>
            </a:r>
            <a:endParaRPr lang="ru-RU" sz="2400" dirty="0" smtClean="0"/>
          </a:p>
        </p:txBody>
      </p:sp>
    </p:spTree>
    <p:extLst>
      <p:ext uri="{BB962C8B-B14F-4D97-AF65-F5344CB8AC3E}">
        <p14:creationId xmlns:p14="http://schemas.microsoft.com/office/powerpoint/2010/main" val="223390293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ru-RU" sz="2800" dirty="0">
              <a:solidFill>
                <a:srgbClr val="00AEEF">
                  <a:alpha val="99000"/>
                </a:srgbClr>
              </a:solidFill>
            </a:endParaRPr>
          </a:p>
        </p:txBody>
      </p:sp>
      <p:sp>
        <p:nvSpPr>
          <p:cNvPr id="2" name="Title 1"/>
          <p:cNvSpPr>
            <a:spLocks noGrp="1"/>
          </p:cNvSpPr>
          <p:nvPr>
            <p:ph type="title"/>
          </p:nvPr>
        </p:nvSpPr>
        <p:spPr>
          <a:xfrm>
            <a:off x="150313" y="2961874"/>
            <a:ext cx="10237787" cy="1495794"/>
          </a:xfrm>
        </p:spPr>
        <p:txBody>
          <a:bodyPr/>
          <a:lstStyle/>
          <a:p>
            <a:pPr algn="l" defTabSz="914400">
              <a:lnSpc>
                <a:spcPct val="90000"/>
              </a:lnSpc>
              <a:spcBef>
                <a:spcPts val="0"/>
              </a:spcBef>
              <a:buNone/>
            </a:pPr>
            <a:r>
              <a:rPr lang="ru-RU" sz="5400" b="0" i="0" spc="-150" baseline="0" dirty="0" smtClean="0">
                <a:effectLst/>
                <a:latin typeface="Segoe UI Light"/>
                <a:ea typeface="+mn-ea"/>
                <a:cs typeface="Arial"/>
              </a:rPr>
              <a:t>Диагностика, ведение журнала </a:t>
            </a:r>
            <a:br>
              <a:rPr lang="ru-RU" sz="5400" b="0" i="0" spc="-150" baseline="0" dirty="0" smtClean="0">
                <a:effectLst/>
                <a:latin typeface="Segoe UI Light"/>
                <a:ea typeface="+mn-ea"/>
                <a:cs typeface="Arial"/>
              </a:rPr>
            </a:br>
            <a:r>
              <a:rPr lang="ru-RU" sz="5400" b="0" i="0" spc="-150" baseline="0" dirty="0" smtClean="0">
                <a:effectLst/>
                <a:latin typeface="Segoe UI Light"/>
                <a:ea typeface="+mn-ea"/>
                <a:cs typeface="Arial"/>
              </a:rPr>
              <a:t>и масштабирование</a:t>
            </a:r>
            <a:endParaRPr lang="ru-RU" sz="5400" b="0" i="0" spc="-150" baseline="0" dirty="0">
              <a:effectLst/>
              <a:latin typeface="Segoe UI Light"/>
              <a:ea typeface="+mn-ea"/>
              <a:cs typeface="Arial"/>
            </a:endParaRP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ru-RU"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algn="l" defTabSz="914400">
                <a:spcBef>
                  <a:spcPts val="0"/>
                </a:spcBef>
                <a:spcAft>
                  <a:spcPts val="0"/>
                </a:spcAft>
                <a:buNone/>
              </a:pPr>
              <a:r>
                <a:rPr lang="ru-RU" sz="2300" b="0" i="0" dirty="0" smtClean="0">
                  <a:solidFill>
                    <a:srgbClr val="00AEEF"/>
                  </a:solidFill>
                  <a:latin typeface="Segoe UI"/>
                  <a:ea typeface="+mn-ea"/>
                  <a:cs typeface="+mn-cs"/>
                </a:rPr>
                <a:t>Демонстрация</a:t>
              </a:r>
              <a:endParaRPr lang="ru-RU" sz="2300" b="0" i="0" dirty="0">
                <a:solidFill>
                  <a:srgbClr val="00AEEF"/>
                </a:solidFill>
                <a:latin typeface="Segoe UI"/>
                <a:ea typeface="+mn-ea"/>
                <a:cs typeface="+mn-cs"/>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ru-RU"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ru-RU"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58046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4071443" y="1776844"/>
            <a:ext cx="4760828" cy="4371707"/>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ru-RU" sz="2200" dirty="0" smtClean="0">
              <a:solidFill>
                <a:srgbClr val="0070C0"/>
              </a:solidFill>
            </a:endParaRPr>
          </a:p>
        </p:txBody>
      </p:sp>
      <p:sp>
        <p:nvSpPr>
          <p:cNvPr id="2" name="Title 1"/>
          <p:cNvSpPr>
            <a:spLocks noGrp="1"/>
          </p:cNvSpPr>
          <p:nvPr>
            <p:ph type="title"/>
          </p:nvPr>
        </p:nvSpPr>
        <p:spPr/>
        <p:txBody>
          <a:bodyPr/>
          <a:lstStyle/>
          <a:p>
            <a:pPr algn="l" defTabSz="914400">
              <a:lnSpc>
                <a:spcPct val="90000"/>
              </a:lnSpc>
              <a:spcBef>
                <a:spcPts val="0"/>
              </a:spcBef>
              <a:buNone/>
            </a:pPr>
            <a:r>
              <a:rPr lang="ru-RU" sz="5500" b="0" i="0" spc="-100" baseline="0" dirty="0" smtClean="0">
                <a:effectLst/>
                <a:latin typeface="Segoe UI Light"/>
                <a:ea typeface="+mn-ea"/>
                <a:cs typeface="Arial"/>
              </a:rPr>
              <a:t>Бесплатная ознакомительная версия</a:t>
            </a:r>
            <a:endParaRPr lang="ru-RU" sz="5500" b="0" i="0" spc="-100" baseline="0" dirty="0">
              <a:effectLst/>
              <a:latin typeface="Segoe UI Light"/>
              <a:ea typeface="+mn-ea"/>
              <a:cs typeface="Arial"/>
            </a:endParaRPr>
          </a:p>
        </p:txBody>
      </p:sp>
      <p:sp>
        <p:nvSpPr>
          <p:cNvPr id="24" name="TextBox 23"/>
          <p:cNvSpPr txBox="1"/>
          <p:nvPr/>
        </p:nvSpPr>
        <p:spPr>
          <a:xfrm>
            <a:off x="1344892" y="5070350"/>
            <a:ext cx="1342275" cy="664797"/>
          </a:xfrm>
          <a:prstGeom prst="rect">
            <a:avLst/>
          </a:prstGeom>
          <a:noFill/>
        </p:spPr>
        <p:txBody>
          <a:bodyPr wrap="square" lIns="0" tIns="0" rIns="0" bIns="0" rtlCol="0">
            <a:spAutoFit/>
          </a:bodyPr>
          <a:lstStyle/>
          <a:p>
            <a:pPr algn="l" defTabSz="914400">
              <a:lnSpc>
                <a:spcPct val="90000"/>
              </a:lnSpc>
              <a:spcBef>
                <a:spcPts val="384"/>
              </a:spcBef>
              <a:buNone/>
            </a:pPr>
            <a:r>
              <a:rPr lang="ru-RU" sz="1600" b="0" i="0" dirty="0" smtClean="0">
                <a:latin typeface="Segoe UI"/>
                <a:ea typeface="+mn-ea"/>
                <a:cs typeface="+mn-cs"/>
              </a:rPr>
              <a:t>Работа </a:t>
            </a:r>
            <a:br>
              <a:rPr lang="ru-RU" sz="1600" b="0" i="0" dirty="0" smtClean="0">
                <a:latin typeface="Segoe UI"/>
                <a:ea typeface="+mn-ea"/>
                <a:cs typeface="+mn-cs"/>
              </a:rPr>
            </a:br>
            <a:r>
              <a:rPr lang="ru-RU" sz="1600" b="0" i="0" dirty="0" smtClean="0">
                <a:latin typeface="Segoe UI"/>
                <a:ea typeface="+mn-ea"/>
                <a:cs typeface="+mn-cs"/>
              </a:rPr>
              <a:t>с общими экземплярами</a:t>
            </a:r>
            <a:endParaRPr lang="ru-RU" sz="1600" b="0" i="0" dirty="0">
              <a:latin typeface="Segoe UI"/>
              <a:ea typeface="+mn-ea"/>
              <a:cs typeface="+mn-c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379" y="2601669"/>
            <a:ext cx="1283303" cy="1897938"/>
          </a:xfrm>
          <a:prstGeom prst="rect">
            <a:avLst/>
          </a:prstGeom>
        </p:spPr>
      </p:pic>
      <p:sp>
        <p:nvSpPr>
          <p:cNvPr id="4" name="TextBox 3"/>
          <p:cNvSpPr txBox="1"/>
          <p:nvPr/>
        </p:nvSpPr>
        <p:spPr>
          <a:xfrm>
            <a:off x="960710" y="1614034"/>
            <a:ext cx="2110639" cy="738664"/>
          </a:xfrm>
          <a:prstGeom prst="rect">
            <a:avLst/>
          </a:prstGeom>
          <a:noFill/>
        </p:spPr>
        <p:txBody>
          <a:bodyPr wrap="square" lIns="0" tIns="0" rIns="0" bIns="0" rtlCol="0">
            <a:spAutoFit/>
          </a:bodyPr>
          <a:lstStyle/>
          <a:p>
            <a:pPr algn="ctr" defTabSz="914400">
              <a:lnSpc>
                <a:spcPct val="90000"/>
              </a:lnSpc>
              <a:spcBef>
                <a:spcPts val="576"/>
              </a:spcBef>
              <a:buNone/>
            </a:pPr>
            <a:r>
              <a:rPr lang="ru-RU" sz="2400" b="0" i="0" dirty="0" smtClean="0">
                <a:solidFill>
                  <a:srgbClr val="0070C0"/>
                </a:solidFill>
                <a:latin typeface="Segoe UI"/>
                <a:ea typeface="+mn-ea"/>
                <a:cs typeface="+mn-cs"/>
              </a:rPr>
              <a:t>10 мобильных </a:t>
            </a:r>
          </a:p>
          <a:p>
            <a:pPr algn="ctr" defTabSz="914400">
              <a:lnSpc>
                <a:spcPct val="90000"/>
              </a:lnSpc>
              <a:spcBef>
                <a:spcPts val="576"/>
              </a:spcBef>
              <a:buNone/>
            </a:pPr>
            <a:r>
              <a:rPr lang="ru-RU" sz="2400" b="0" i="0" dirty="0" smtClean="0">
                <a:solidFill>
                  <a:srgbClr val="0070C0"/>
                </a:solidFill>
                <a:latin typeface="Segoe UI"/>
                <a:ea typeface="+mn-ea"/>
                <a:cs typeface="+mn-cs"/>
              </a:rPr>
              <a:t>служб</a:t>
            </a:r>
            <a:endParaRPr lang="ru-RU" sz="2400" b="0" i="0" dirty="0">
              <a:solidFill>
                <a:srgbClr val="0070C0"/>
              </a:solidFill>
              <a:latin typeface="Segoe UI"/>
              <a:ea typeface="+mn-ea"/>
              <a:cs typeface="+mn-cs"/>
            </a:endParaRPr>
          </a:p>
        </p:txBody>
      </p:sp>
      <p:sp>
        <p:nvSpPr>
          <p:cNvPr id="25" name="TextBox 24"/>
          <p:cNvSpPr txBox="1"/>
          <p:nvPr/>
        </p:nvSpPr>
        <p:spPr>
          <a:xfrm>
            <a:off x="6672693" y="2133168"/>
            <a:ext cx="1905688" cy="738664"/>
          </a:xfrm>
          <a:prstGeom prst="rect">
            <a:avLst/>
          </a:prstGeom>
          <a:noFill/>
        </p:spPr>
        <p:txBody>
          <a:bodyPr wrap="square" lIns="0" tIns="0" rIns="0" bIns="0" rtlCol="0">
            <a:spAutoFit/>
          </a:bodyPr>
          <a:lstStyle/>
          <a:p>
            <a:pPr algn="ctr" defTabSz="914400">
              <a:lnSpc>
                <a:spcPct val="90000"/>
              </a:lnSpc>
              <a:spcBef>
                <a:spcPts val="576"/>
              </a:spcBef>
              <a:buNone/>
            </a:pPr>
            <a:r>
              <a:rPr lang="ru-RU" sz="2400" b="0" i="0" dirty="0" smtClean="0">
                <a:solidFill>
                  <a:srgbClr val="0070C0"/>
                </a:solidFill>
                <a:latin typeface="Segoe UI"/>
                <a:ea typeface="+mn-ea"/>
                <a:cs typeface="+mn-cs"/>
              </a:rPr>
              <a:t>База данных </a:t>
            </a:r>
          </a:p>
          <a:p>
            <a:pPr algn="ctr" defTabSz="914400">
              <a:lnSpc>
                <a:spcPct val="90000"/>
              </a:lnSpc>
              <a:spcBef>
                <a:spcPts val="576"/>
              </a:spcBef>
              <a:buNone/>
            </a:pPr>
            <a:r>
              <a:rPr lang="ru-RU" sz="2400" b="0" i="0" dirty="0" smtClean="0">
                <a:solidFill>
                  <a:srgbClr val="0070C0"/>
                </a:solidFill>
                <a:latin typeface="Segoe UI"/>
                <a:ea typeface="+mn-ea"/>
                <a:cs typeface="+mn-cs"/>
              </a:rPr>
              <a:t>SQL 1 ГБ</a:t>
            </a:r>
            <a:endParaRPr lang="ru-RU" sz="2400" b="0" i="0" dirty="0">
              <a:solidFill>
                <a:srgbClr val="0070C0"/>
              </a:solidFill>
              <a:latin typeface="Segoe UI"/>
              <a:ea typeface="+mn-ea"/>
              <a:cs typeface="+mn-cs"/>
            </a:endParaRPr>
          </a:p>
        </p:txBody>
      </p:sp>
      <p:sp>
        <p:nvSpPr>
          <p:cNvPr id="27" name="TextBox 26"/>
          <p:cNvSpPr txBox="1"/>
          <p:nvPr/>
        </p:nvSpPr>
        <p:spPr>
          <a:xfrm>
            <a:off x="7022432" y="4738969"/>
            <a:ext cx="1555947" cy="1107996"/>
          </a:xfrm>
          <a:prstGeom prst="rect">
            <a:avLst/>
          </a:prstGeom>
          <a:noFill/>
        </p:spPr>
        <p:txBody>
          <a:bodyPr wrap="square" lIns="0" tIns="0" rIns="0" bIns="0" rtlCol="0">
            <a:spAutoFit/>
          </a:bodyPr>
          <a:lstStyle/>
          <a:p>
            <a:pPr algn="l" defTabSz="914400">
              <a:lnSpc>
                <a:spcPct val="90000"/>
              </a:lnSpc>
              <a:spcBef>
                <a:spcPts val="384"/>
              </a:spcBef>
              <a:buNone/>
            </a:pPr>
            <a:r>
              <a:rPr lang="ru-RU" sz="1600" b="0" i="0" dirty="0" smtClean="0">
                <a:latin typeface="Segoe UI"/>
                <a:ea typeface="+mn-ea"/>
                <a:cs typeface="+mn-cs"/>
              </a:rPr>
              <a:t>Развертывание должно осуществляться в ЦОД </a:t>
            </a:r>
            <a:br>
              <a:rPr lang="ru-RU" sz="1600" b="0" i="0" dirty="0" smtClean="0">
                <a:latin typeface="Segoe UI"/>
                <a:ea typeface="+mn-ea"/>
                <a:cs typeface="+mn-cs"/>
              </a:rPr>
            </a:br>
            <a:r>
              <a:rPr lang="ru-RU" sz="1600" b="0" i="0" dirty="0" smtClean="0">
                <a:latin typeface="Segoe UI"/>
                <a:ea typeface="+mn-ea"/>
                <a:cs typeface="+mn-cs"/>
              </a:rPr>
              <a:t>на Востоке США</a:t>
            </a:r>
            <a:endParaRPr lang="ru-RU" sz="1600" b="0" i="0" dirty="0">
              <a:latin typeface="Segoe UI"/>
              <a:ea typeface="+mn-ea"/>
              <a:cs typeface="+mn-cs"/>
            </a:endParaRPr>
          </a:p>
        </p:txBody>
      </p:sp>
      <p:sp>
        <p:nvSpPr>
          <p:cNvPr id="29" name="TextBox 28"/>
          <p:cNvSpPr txBox="1"/>
          <p:nvPr/>
        </p:nvSpPr>
        <p:spPr>
          <a:xfrm>
            <a:off x="4554106" y="4705003"/>
            <a:ext cx="1923444" cy="1329595"/>
          </a:xfrm>
          <a:prstGeom prst="rect">
            <a:avLst/>
          </a:prstGeom>
          <a:noFill/>
        </p:spPr>
        <p:txBody>
          <a:bodyPr wrap="square" lIns="0" tIns="0" rIns="0" bIns="0" rtlCol="0">
            <a:spAutoFit/>
          </a:bodyPr>
          <a:lstStyle/>
          <a:p>
            <a:pPr algn="l" defTabSz="914400">
              <a:lnSpc>
                <a:spcPct val="90000"/>
              </a:lnSpc>
              <a:spcBef>
                <a:spcPts val="384"/>
              </a:spcBef>
              <a:buNone/>
            </a:pPr>
            <a:r>
              <a:rPr lang="ru-RU" sz="1600" b="0" i="0" dirty="0" smtClean="0">
                <a:latin typeface="Segoe UI"/>
                <a:ea typeface="+mn-ea"/>
                <a:cs typeface="+mn-cs"/>
              </a:rPr>
              <a:t>Передача данных для каждой подписки, </a:t>
            </a:r>
            <a:br>
              <a:rPr lang="ru-RU" sz="1600" b="0" i="0" dirty="0" smtClean="0">
                <a:latin typeface="Segoe UI"/>
                <a:ea typeface="+mn-ea"/>
                <a:cs typeface="+mn-cs"/>
              </a:rPr>
            </a:br>
            <a:r>
              <a:rPr lang="ru-RU" sz="1600" b="0" i="0" dirty="0" smtClean="0">
                <a:latin typeface="Segoe UI"/>
                <a:ea typeface="+mn-ea"/>
                <a:cs typeface="+mn-cs"/>
              </a:rPr>
              <a:t>а не для мобильного устройства</a:t>
            </a:r>
            <a:endParaRPr lang="ru-RU" sz="1600" b="0" i="0" dirty="0">
              <a:latin typeface="Segoe UI"/>
              <a:ea typeface="+mn-ea"/>
              <a:cs typeface="+mn-cs"/>
            </a:endParaRPr>
          </a:p>
        </p:txBody>
      </p:sp>
      <p:sp>
        <p:nvSpPr>
          <p:cNvPr id="30" name="TextBox 29"/>
          <p:cNvSpPr txBox="1"/>
          <p:nvPr/>
        </p:nvSpPr>
        <p:spPr>
          <a:xfrm>
            <a:off x="3203312" y="6343537"/>
            <a:ext cx="8788084" cy="498598"/>
          </a:xfrm>
          <a:prstGeom prst="rect">
            <a:avLst/>
          </a:prstGeom>
          <a:noFill/>
        </p:spPr>
        <p:txBody>
          <a:bodyPr wrap="square" lIns="0" tIns="0" rIns="0" bIns="0" rtlCol="0">
            <a:spAutoFit/>
          </a:bodyPr>
          <a:lstStyle/>
          <a:p>
            <a:pPr algn="l" defTabSz="914400">
              <a:lnSpc>
                <a:spcPct val="90000"/>
              </a:lnSpc>
              <a:spcBef>
                <a:spcPts val="384"/>
              </a:spcBef>
              <a:buNone/>
            </a:pPr>
            <a:r>
              <a:rPr lang="ru-RU" sz="1200" b="0" i="0" dirty="0" smtClean="0">
                <a:solidFill>
                  <a:srgbClr val="5F5F5F"/>
                </a:solidFill>
                <a:latin typeface="Segoe UI"/>
                <a:ea typeface="+mn-ea"/>
                <a:cs typeface="+mn-cs"/>
              </a:rPr>
              <a:t>При использовании ознакомительной версии соглашение об уровне обслуживания не действует. Доступны только небольшие экземпляры. При использовании ознакомительной версии возможно обновление до зарезервированной копии со скидкой 33 % от обычной стоимости подписки с оплатой по мере использования.</a:t>
            </a:r>
            <a:endParaRPr lang="ru-RU" sz="1200" b="0" i="0" dirty="0">
              <a:solidFill>
                <a:srgbClr val="5F5F5F"/>
              </a:solidFill>
              <a:latin typeface="Segoe UI"/>
              <a:ea typeface="+mn-ea"/>
              <a:cs typeface="+mn-cs"/>
            </a:endParaRPr>
          </a:p>
        </p:txBody>
      </p:sp>
      <p:sp>
        <p:nvSpPr>
          <p:cNvPr id="6" name="TextBox 5"/>
          <p:cNvSpPr txBox="1"/>
          <p:nvPr/>
        </p:nvSpPr>
        <p:spPr>
          <a:xfrm rot="5400000">
            <a:off x="7081000" y="3262672"/>
            <a:ext cx="4832136" cy="1329595"/>
          </a:xfrm>
          <a:prstGeom prst="rect">
            <a:avLst/>
          </a:prstGeom>
          <a:noFill/>
        </p:spPr>
        <p:txBody>
          <a:bodyPr wrap="square" lIns="0" tIns="0" rIns="0" bIns="0" rtlCol="0">
            <a:spAutoFit/>
          </a:bodyPr>
          <a:lstStyle/>
          <a:p>
            <a:pPr algn="ctr" defTabSz="914400">
              <a:lnSpc>
                <a:spcPct val="90000"/>
              </a:lnSpc>
              <a:spcBef>
                <a:spcPts val="768"/>
              </a:spcBef>
              <a:buNone/>
            </a:pPr>
            <a:r>
              <a:rPr lang="ru-RU" sz="3200" b="0" i="0" dirty="0" smtClean="0">
                <a:solidFill>
                  <a:srgbClr val="0070C0"/>
                </a:solidFill>
                <a:latin typeface="Segoe UI"/>
                <a:ea typeface="+mn-ea"/>
                <a:cs typeface="+mn-cs"/>
              </a:rPr>
              <a:t>В рамках бесплатного пробного доступа </a:t>
            </a:r>
            <a:br>
              <a:rPr lang="ru-RU" sz="3200" b="0" i="0" dirty="0" smtClean="0">
                <a:solidFill>
                  <a:srgbClr val="0070C0"/>
                </a:solidFill>
                <a:latin typeface="Segoe UI"/>
                <a:ea typeface="+mn-ea"/>
                <a:cs typeface="+mn-cs"/>
              </a:rPr>
            </a:br>
            <a:r>
              <a:rPr lang="ru-RU" sz="3200" b="0" i="0" dirty="0" smtClean="0">
                <a:solidFill>
                  <a:srgbClr val="0070C0"/>
                </a:solidFill>
                <a:latin typeface="Segoe UI"/>
                <a:ea typeface="+mn-ea"/>
                <a:cs typeface="+mn-cs"/>
              </a:rPr>
              <a:t>к Windows Azure</a:t>
            </a:r>
            <a:endParaRPr lang="ru-RU" sz="3200" b="0" i="0" dirty="0">
              <a:solidFill>
                <a:srgbClr val="0070C0"/>
              </a:solidFill>
              <a:latin typeface="Segoe UI"/>
              <a:ea typeface="+mn-ea"/>
              <a:cs typeface="+mn-cs"/>
            </a:endParaRPr>
          </a:p>
        </p:txBody>
      </p:sp>
      <p:sp>
        <p:nvSpPr>
          <p:cNvPr id="7" name="Flowchart: Magnetic Disk 6"/>
          <p:cNvSpPr/>
          <p:nvPr/>
        </p:nvSpPr>
        <p:spPr bwMode="auto">
          <a:xfrm>
            <a:off x="6932335" y="3072035"/>
            <a:ext cx="1330037" cy="1496634"/>
          </a:xfrm>
          <a:prstGeom prst="flowChartMagneticDisk">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ru-RU" sz="2200" dirty="0" smtClean="0">
              <a:gradFill>
                <a:gsLst>
                  <a:gs pos="0">
                    <a:srgbClr val="FFFFFF"/>
                  </a:gs>
                  <a:gs pos="100000">
                    <a:srgbClr val="FFFFFF"/>
                  </a:gs>
                </a:gsLst>
                <a:lin ang="5400000" scaled="0"/>
              </a:gradFill>
            </a:endParaRPr>
          </a:p>
        </p:txBody>
      </p:sp>
      <p:sp>
        <p:nvSpPr>
          <p:cNvPr id="8" name="Right Arrow 7"/>
          <p:cNvSpPr/>
          <p:nvPr/>
        </p:nvSpPr>
        <p:spPr bwMode="auto">
          <a:xfrm>
            <a:off x="2946407" y="3002972"/>
            <a:ext cx="3215402" cy="757971"/>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spcBef>
                <a:spcPts val="0"/>
              </a:spcBef>
              <a:spcAft>
                <a:spcPts val="0"/>
              </a:spcAft>
              <a:buNone/>
            </a:pPr>
            <a:r>
              <a:rPr lang="ru-RU" sz="1200" b="0" i="0" dirty="0" smtClean="0">
                <a:latin typeface="Segoe UI"/>
                <a:ea typeface="+mn-ea"/>
                <a:cs typeface="+mn-cs"/>
              </a:rPr>
              <a:t>Неограниченный объем ввода данных</a:t>
            </a:r>
            <a:endParaRPr lang="ru-RU" sz="1200" b="0" i="0" dirty="0">
              <a:latin typeface="Segoe UI"/>
              <a:ea typeface="+mn-ea"/>
              <a:cs typeface="+mn-cs"/>
            </a:endParaRPr>
          </a:p>
        </p:txBody>
      </p:sp>
      <p:sp>
        <p:nvSpPr>
          <p:cNvPr id="9" name="Left Arrow 8"/>
          <p:cNvSpPr/>
          <p:nvPr/>
        </p:nvSpPr>
        <p:spPr bwMode="auto">
          <a:xfrm>
            <a:off x="2946921" y="3820352"/>
            <a:ext cx="3214888" cy="782821"/>
          </a:xfrm>
          <a:prstGeom prst="lef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400">
              <a:spcBef>
                <a:spcPts val="0"/>
              </a:spcBef>
              <a:spcAft>
                <a:spcPts val="0"/>
              </a:spcAft>
              <a:buNone/>
            </a:pPr>
            <a:r>
              <a:rPr lang="ru-RU" sz="1200" b="0" i="0" dirty="0" smtClean="0">
                <a:latin typeface="Segoe UI"/>
                <a:ea typeface="+mn-ea"/>
                <a:cs typeface="+mn-cs"/>
              </a:rPr>
              <a:t>Ежедневный объем вывода данных </a:t>
            </a:r>
            <a:br>
              <a:rPr lang="ru-RU" sz="1200" b="0" i="0" dirty="0" smtClean="0">
                <a:latin typeface="Segoe UI"/>
                <a:ea typeface="+mn-ea"/>
                <a:cs typeface="+mn-cs"/>
              </a:rPr>
            </a:br>
            <a:r>
              <a:rPr lang="ru-RU" sz="1200" b="0" i="0" dirty="0" smtClean="0">
                <a:latin typeface="Segoe UI"/>
                <a:ea typeface="+mn-ea"/>
                <a:cs typeface="+mn-cs"/>
              </a:rPr>
              <a:t>165 МБ</a:t>
            </a:r>
            <a:endParaRPr lang="ru-RU" sz="1200" b="0" i="0" dirty="0">
              <a:latin typeface="Segoe UI"/>
              <a:ea typeface="+mn-ea"/>
              <a:cs typeface="+mn-cs"/>
            </a:endParaRPr>
          </a:p>
        </p:txBody>
      </p:sp>
    </p:spTree>
    <p:extLst>
      <p:ext uri="{BB962C8B-B14F-4D97-AF65-F5344CB8AC3E}">
        <p14:creationId xmlns:p14="http://schemas.microsoft.com/office/powerpoint/2010/main" val="297907237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defTabSz="914400">
              <a:lnSpc>
                <a:spcPct val="90000"/>
              </a:lnSpc>
              <a:spcBef>
                <a:spcPts val="0"/>
              </a:spcBef>
              <a:buNone/>
            </a:pPr>
            <a:r>
              <a:rPr lang="ru-RU" sz="5500" b="0" i="0" spc="-100" baseline="0" dirty="0" smtClean="0">
                <a:effectLst/>
                <a:latin typeface="Segoe UI Light"/>
                <a:ea typeface="+mn-ea"/>
                <a:cs typeface="Arial"/>
              </a:rPr>
              <a:t>Цены</a:t>
            </a:r>
            <a:endParaRPr lang="ru-RU" sz="5500" b="0" i="0" spc="-100" baseline="0" dirty="0">
              <a:effectLst/>
              <a:latin typeface="Segoe UI Light"/>
              <a:ea typeface="+mn-ea"/>
              <a:cs typeface="Arial"/>
            </a:endParaRPr>
          </a:p>
        </p:txBody>
      </p:sp>
      <p:sp>
        <p:nvSpPr>
          <p:cNvPr id="12" name="Rectangle 11"/>
          <p:cNvSpPr/>
          <p:nvPr/>
        </p:nvSpPr>
        <p:spPr bwMode="auto">
          <a:xfrm>
            <a:off x="519109" y="1158446"/>
            <a:ext cx="6433483" cy="894768"/>
          </a:xfrm>
          <a:prstGeom prst="rect">
            <a:avLst/>
          </a:prstGeom>
          <a:solidFill>
            <a:schemeClr val="accent6"/>
          </a:solidFill>
          <a:ln w="9525" cap="flat" cmpd="sng" algn="ctr">
            <a:noFill/>
            <a:prstDash val="solid"/>
            <a:headEnd type="none" w="med" len="med"/>
            <a:tailEnd type="none" w="med" len="med"/>
          </a:ln>
          <a:effectLst/>
        </p:spPr>
        <p:txBody>
          <a:bodyPr vert="horz" wrap="square" lIns="182880" tIns="91440" rIns="91440" bIns="91440" numCol="1" rtlCol="0" anchor="b" anchorCtr="0" compatLnSpc="1">
            <a:prstTxWarp prst="textNoShape">
              <a:avLst/>
            </a:prstTxWarp>
          </a:bodyPr>
          <a:lstStyle/>
          <a:p>
            <a:pPr algn="l" defTabSz="914400">
              <a:lnSpc>
                <a:spcPct val="90000"/>
              </a:lnSpc>
              <a:buNone/>
            </a:pPr>
            <a:r>
              <a:rPr lang="ru-RU" sz="2900" b="0" i="0" dirty="0" smtClean="0">
                <a:solidFill>
                  <a:schemeClr val="bg1"/>
                </a:solidFill>
                <a:latin typeface="Segoe UI Light"/>
                <a:ea typeface="+mn-ea"/>
                <a:cs typeface="+mn-cs"/>
              </a:rPr>
              <a:t>Цены и </a:t>
            </a:r>
            <a:br>
              <a:rPr lang="ru-RU" sz="2900" b="0" i="0" dirty="0" smtClean="0">
                <a:solidFill>
                  <a:schemeClr val="bg1"/>
                </a:solidFill>
                <a:latin typeface="Segoe UI Light"/>
                <a:ea typeface="+mn-ea"/>
                <a:cs typeface="+mn-cs"/>
              </a:rPr>
            </a:br>
            <a:r>
              <a:rPr lang="ru-RU" sz="2900" b="0" i="0" dirty="0" smtClean="0">
                <a:solidFill>
                  <a:schemeClr val="bg1"/>
                </a:solidFill>
                <a:latin typeface="Segoe UI Light"/>
                <a:ea typeface="+mn-ea"/>
                <a:cs typeface="+mn-cs"/>
              </a:rPr>
              <a:t>лицензирование</a:t>
            </a:r>
            <a:endParaRPr lang="ru-RU" sz="2900" b="0" i="0" dirty="0">
              <a:solidFill>
                <a:schemeClr val="bg1"/>
              </a:solidFill>
              <a:latin typeface="Segoe UI Light"/>
              <a:ea typeface="+mn-ea"/>
              <a:cs typeface="+mn-cs"/>
            </a:endParaRPr>
          </a:p>
        </p:txBody>
      </p:sp>
      <p:sp>
        <p:nvSpPr>
          <p:cNvPr id="13" name="TextBox 12"/>
          <p:cNvSpPr txBox="1"/>
          <p:nvPr/>
        </p:nvSpPr>
        <p:spPr>
          <a:xfrm>
            <a:off x="6116970" y="1231881"/>
            <a:ext cx="371192" cy="747897"/>
          </a:xfrm>
          <a:prstGeom prst="rect">
            <a:avLst/>
          </a:prstGeom>
          <a:noFill/>
        </p:spPr>
        <p:txBody>
          <a:bodyPr wrap="square" lIns="0" tIns="0" rIns="0" bIns="0" rtlCol="0">
            <a:spAutoFit/>
          </a:bodyPr>
          <a:lstStyle/>
          <a:p>
            <a:pPr algn="ctr" defTabSz="914400">
              <a:lnSpc>
                <a:spcPct val="90000"/>
              </a:lnSpc>
              <a:spcBef>
                <a:spcPts val="1296"/>
              </a:spcBef>
              <a:buNone/>
            </a:pPr>
            <a:r>
              <a:rPr lang="ru-RU" sz="5400" b="0" i="0" dirty="0" smtClean="0">
                <a:solidFill>
                  <a:srgbClr val="FFFFFF"/>
                </a:solidFill>
                <a:latin typeface="Segoe UI Semibold"/>
                <a:ea typeface="+mn-ea"/>
                <a:cs typeface="+mn-cs"/>
              </a:rPr>
              <a:t>$</a:t>
            </a:r>
            <a:endParaRPr lang="ru-RU" sz="5400" b="0" i="0" dirty="0">
              <a:solidFill>
                <a:srgbClr val="FFFFFF"/>
              </a:solidFill>
              <a:latin typeface="Segoe UI Semibold"/>
              <a:ea typeface="+mn-ea"/>
              <a:cs typeface="+mn-cs"/>
            </a:endParaRPr>
          </a:p>
        </p:txBody>
      </p:sp>
      <p:sp>
        <p:nvSpPr>
          <p:cNvPr id="14" name="Rectangle 13"/>
          <p:cNvSpPr/>
          <p:nvPr/>
        </p:nvSpPr>
        <p:spPr bwMode="auto">
          <a:xfrm>
            <a:off x="8058172" y="1209584"/>
            <a:ext cx="3246120" cy="894768"/>
          </a:xfrm>
          <a:prstGeom prst="rect">
            <a:avLst/>
          </a:prstGeom>
          <a:solidFill>
            <a:schemeClr val="accent4"/>
          </a:solidFill>
          <a:ln w="9525" cap="flat" cmpd="sng" algn="ctr">
            <a:noFill/>
            <a:prstDash val="solid"/>
            <a:headEnd type="none" w="med" len="med"/>
            <a:tailEnd type="none" w="med" len="med"/>
          </a:ln>
          <a:effectLst/>
        </p:spPr>
        <p:txBody>
          <a:bodyPr vert="horz" wrap="square" lIns="182880" tIns="91440" rIns="91440" bIns="91440" numCol="1" rtlCol="0" anchor="b" anchorCtr="0" compatLnSpc="1">
            <a:prstTxWarp prst="textNoShape">
              <a:avLst/>
            </a:prstTxWarp>
          </a:bodyPr>
          <a:lstStyle/>
          <a:p>
            <a:pPr algn="l" defTabSz="914400">
              <a:lnSpc>
                <a:spcPct val="90000"/>
              </a:lnSpc>
              <a:buNone/>
            </a:pPr>
            <a:r>
              <a:rPr lang="ru-RU" sz="2000" b="0" i="0" dirty="0" smtClean="0">
                <a:solidFill>
                  <a:schemeClr val="bg1"/>
                </a:solidFill>
                <a:latin typeface="Segoe UI Light"/>
                <a:ea typeface="+mn-ea"/>
                <a:cs typeface="+mn-cs"/>
              </a:rPr>
              <a:t>Соглашения </a:t>
            </a:r>
            <a:br>
              <a:rPr lang="ru-RU" sz="2000" b="0" i="0" dirty="0" smtClean="0">
                <a:solidFill>
                  <a:schemeClr val="bg1"/>
                </a:solidFill>
                <a:latin typeface="Segoe UI Light"/>
                <a:ea typeface="+mn-ea"/>
                <a:cs typeface="+mn-cs"/>
              </a:rPr>
            </a:br>
            <a:r>
              <a:rPr lang="ru-RU" sz="2000" b="0" i="0" dirty="0" smtClean="0">
                <a:solidFill>
                  <a:schemeClr val="bg1"/>
                </a:solidFill>
                <a:latin typeface="Segoe UI Light"/>
                <a:ea typeface="+mn-ea"/>
                <a:cs typeface="+mn-cs"/>
              </a:rPr>
              <a:t>об уровне </a:t>
            </a:r>
            <a:br>
              <a:rPr lang="ru-RU" sz="2000" b="0" i="0" dirty="0" smtClean="0">
                <a:solidFill>
                  <a:schemeClr val="bg1"/>
                </a:solidFill>
                <a:latin typeface="Segoe UI Light"/>
                <a:ea typeface="+mn-ea"/>
                <a:cs typeface="+mn-cs"/>
              </a:rPr>
            </a:br>
            <a:r>
              <a:rPr lang="ru-RU" sz="2000" b="0" i="0" dirty="0" smtClean="0">
                <a:solidFill>
                  <a:schemeClr val="bg1"/>
                </a:solidFill>
                <a:latin typeface="Segoe UI Light"/>
                <a:ea typeface="+mn-ea"/>
                <a:cs typeface="+mn-cs"/>
              </a:rPr>
              <a:t>обслуживания</a:t>
            </a:r>
            <a:endParaRPr lang="ru-RU" sz="2000" b="0" i="0" dirty="0">
              <a:solidFill>
                <a:schemeClr val="bg1"/>
              </a:solidFill>
              <a:latin typeface="Segoe UI Light"/>
              <a:ea typeface="+mn-ea"/>
              <a:cs typeface="+mn-cs"/>
            </a:endParaRPr>
          </a:p>
        </p:txBody>
      </p:sp>
      <p:grpSp>
        <p:nvGrpSpPr>
          <p:cNvPr id="15" name="Group 14"/>
          <p:cNvGrpSpPr/>
          <p:nvPr/>
        </p:nvGrpSpPr>
        <p:grpSpPr bwMode="black">
          <a:xfrm>
            <a:off x="10441353" y="1459800"/>
            <a:ext cx="647554" cy="394335"/>
            <a:chOff x="10387012" y="4179358"/>
            <a:chExt cx="974726" cy="593725"/>
          </a:xfrm>
          <a:solidFill>
            <a:srgbClr val="FFFFFF"/>
          </a:solidFill>
        </p:grpSpPr>
        <p:sp>
          <p:nvSpPr>
            <p:cNvPr id="16" name="Freeform 15"/>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ru-RU" sz="1600" dirty="0"/>
            </a:p>
          </p:txBody>
        </p:sp>
        <p:sp>
          <p:nvSpPr>
            <p:cNvPr id="17" name="Freeform 16"/>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ru-RU" sz="1600" dirty="0"/>
            </a:p>
          </p:txBody>
        </p:sp>
        <p:sp>
          <p:nvSpPr>
            <p:cNvPr id="18" name="Freeform 17"/>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ru-RU" sz="1600" dirty="0"/>
            </a:p>
          </p:txBody>
        </p:sp>
        <p:sp>
          <p:nvSpPr>
            <p:cNvPr id="19" name="Freeform 18"/>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ru-RU" sz="1600" dirty="0"/>
            </a:p>
          </p:txBody>
        </p:sp>
        <p:sp>
          <p:nvSpPr>
            <p:cNvPr id="20" name="Freeform 19"/>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ru-RU" sz="1600" dirty="0"/>
            </a:p>
          </p:txBody>
        </p:sp>
      </p:grpSp>
      <p:sp>
        <p:nvSpPr>
          <p:cNvPr id="21" name="Content Placeholder 4"/>
          <p:cNvSpPr txBox="1">
            <a:spLocks/>
          </p:cNvSpPr>
          <p:nvPr/>
        </p:nvSpPr>
        <p:spPr>
          <a:xfrm>
            <a:off x="8058172" y="2394792"/>
            <a:ext cx="3246121" cy="2323713"/>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algn="l" defTabSz="914400">
              <a:buNone/>
            </a:pPr>
            <a:r>
              <a:rPr lang="ru-RU" sz="1800" i="0" dirty="0" smtClean="0">
                <a:latin typeface="Segoe UI Semibold" pitchFamily="34" charset="0"/>
              </a:rPr>
              <a:t>Ознакомление</a:t>
            </a:r>
            <a:r>
              <a:rPr lang="ru-RU" sz="1800" b="0" i="0" dirty="0" smtClean="0">
                <a:latin typeface="Segoe UI"/>
              </a:rPr>
              <a:t/>
            </a:r>
            <a:br>
              <a:rPr lang="ru-RU" sz="1800" b="0" i="0" dirty="0" smtClean="0">
                <a:latin typeface="Segoe UI"/>
              </a:rPr>
            </a:br>
            <a:r>
              <a:rPr lang="ru-RU" sz="1800" b="0" i="0" dirty="0" smtClean="0">
                <a:latin typeface="Segoe UI"/>
              </a:rPr>
              <a:t>Соглашение об уровне обслуживания, регламентирующее доступность, не действует</a:t>
            </a:r>
          </a:p>
          <a:p>
            <a:pPr algn="l" defTabSz="914400">
              <a:spcBef>
                <a:spcPts val="1800"/>
              </a:spcBef>
              <a:buNone/>
            </a:pPr>
            <a:r>
              <a:rPr lang="ru-RU" sz="1800" i="0" dirty="0" smtClean="0">
                <a:latin typeface="Segoe UI Semibold" pitchFamily="34" charset="0"/>
              </a:rPr>
              <a:t>Общая доступность</a:t>
            </a:r>
            <a:r>
              <a:rPr lang="ru-RU" sz="1800" b="0" i="0" dirty="0" smtClean="0">
                <a:latin typeface="Segoe UI"/>
              </a:rPr>
              <a:t/>
            </a:r>
            <a:br>
              <a:rPr lang="ru-RU" sz="1800" b="0" i="0" dirty="0" smtClean="0">
                <a:latin typeface="Segoe UI"/>
              </a:rPr>
            </a:br>
            <a:r>
              <a:rPr lang="ru-RU" sz="1800" b="0" i="0" dirty="0" smtClean="0">
                <a:solidFill>
                  <a:srgbClr val="5F5F5F"/>
                </a:solidFill>
                <a:latin typeface="Segoe UI"/>
              </a:rPr>
              <a:t>99,9 %</a:t>
            </a:r>
            <a:endParaRPr lang="ru-RU" sz="1800" b="0" i="0" dirty="0">
              <a:solidFill>
                <a:srgbClr val="5F5F5F"/>
              </a:solidFill>
              <a:latin typeface="Segoe UI"/>
            </a:endParaRPr>
          </a:p>
        </p:txBody>
      </p:sp>
      <p:sp>
        <p:nvSpPr>
          <p:cNvPr id="22" name="Content Placeholder 4"/>
          <p:cNvSpPr txBox="1">
            <a:spLocks/>
          </p:cNvSpPr>
          <p:nvPr/>
        </p:nvSpPr>
        <p:spPr>
          <a:xfrm>
            <a:off x="519109" y="2394792"/>
            <a:ext cx="2870477" cy="3397853"/>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algn="l" defTabSz="914400">
              <a:buNone/>
            </a:pPr>
            <a:r>
              <a:rPr lang="ru-RU" sz="1800" b="1" i="0" dirty="0" smtClean="0">
                <a:latin typeface="Segoe UI"/>
                <a:ea typeface="+mn-ea"/>
                <a:cs typeface="+mn-cs"/>
              </a:rPr>
              <a:t>Общий экземпляр (</a:t>
            </a:r>
            <a:r>
              <a:rPr lang="ru-RU" sz="1800" b="1" i="0" dirty="0" err="1" smtClean="0">
                <a:latin typeface="Segoe UI"/>
                <a:ea typeface="+mn-ea"/>
                <a:cs typeface="+mn-cs"/>
              </a:rPr>
              <a:t>многоарендная</a:t>
            </a:r>
            <a:r>
              <a:rPr lang="ru-RU" sz="1800" b="1" i="0" dirty="0" smtClean="0">
                <a:latin typeface="Segoe UI"/>
                <a:ea typeface="+mn-ea"/>
                <a:cs typeface="+mn-cs"/>
              </a:rPr>
              <a:t> среда)</a:t>
            </a:r>
          </a:p>
          <a:p>
            <a:pPr algn="l" defTabSz="914400">
              <a:buNone/>
            </a:pPr>
            <a:r>
              <a:rPr lang="ru-RU" sz="1800" b="0" i="0" dirty="0" smtClean="0">
                <a:latin typeface="Segoe UI"/>
                <a:ea typeface="+mn-ea"/>
                <a:cs typeface="+mn-cs"/>
              </a:rPr>
              <a:t>Доступны только малые экземпляры; можно приобрести несколько экземпляров </a:t>
            </a:r>
          </a:p>
          <a:p>
            <a:pPr algn="l" defTabSz="914400">
              <a:buNone/>
            </a:pPr>
            <a:r>
              <a:rPr lang="ru-RU" sz="1800" b="0" i="0" dirty="0" smtClean="0">
                <a:latin typeface="Segoe UI"/>
                <a:ea typeface="+mn-ea"/>
                <a:cs typeface="+mn-cs"/>
              </a:rPr>
              <a:t>Бесплатный доступ при ознакомительном общедоступном запуске</a:t>
            </a:r>
          </a:p>
          <a:p>
            <a:pPr algn="l" defTabSz="914400">
              <a:buNone/>
            </a:pPr>
            <a:r>
              <a:rPr lang="ru-RU" sz="1800" b="0" i="0" dirty="0" smtClean="0">
                <a:latin typeface="Segoe UI"/>
                <a:ea typeface="+mn-ea"/>
                <a:cs typeface="+mn-cs"/>
              </a:rPr>
              <a:t>До 10 приложений</a:t>
            </a:r>
            <a:endParaRPr lang="ru-RU" sz="1800" b="0" i="0" dirty="0">
              <a:latin typeface="Segoe UI"/>
              <a:ea typeface="+mn-ea"/>
              <a:cs typeface="+mn-cs"/>
            </a:endParaRPr>
          </a:p>
        </p:txBody>
      </p:sp>
      <p:sp>
        <p:nvSpPr>
          <p:cNvPr id="26" name="Content Placeholder 4"/>
          <p:cNvSpPr txBox="1">
            <a:spLocks/>
          </p:cNvSpPr>
          <p:nvPr/>
        </p:nvSpPr>
        <p:spPr>
          <a:xfrm>
            <a:off x="4029563" y="2394792"/>
            <a:ext cx="2870477" cy="3951851"/>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algn="l" defTabSz="914400">
              <a:buNone/>
            </a:pPr>
            <a:r>
              <a:rPr lang="ru-RU" sz="1800" b="1" i="0" dirty="0" smtClean="0">
                <a:latin typeface="Segoe UI"/>
                <a:ea typeface="+mn-ea"/>
                <a:cs typeface="+mn-cs"/>
              </a:rPr>
              <a:t>Зарезервированный экземпляр (частная виртуальная машина)</a:t>
            </a:r>
          </a:p>
          <a:p>
            <a:pPr algn="l" defTabSz="914400">
              <a:buNone/>
            </a:pPr>
            <a:r>
              <a:rPr lang="ru-RU" sz="1800" b="0" i="0" dirty="0" smtClean="0">
                <a:latin typeface="Segoe UI"/>
                <a:ea typeface="+mn-ea"/>
                <a:cs typeface="+mn-cs"/>
              </a:rPr>
              <a:t>Доступны только малые экземпляры; можно приобрести несколько экземпляров</a:t>
            </a:r>
          </a:p>
          <a:p>
            <a:pPr algn="l" defTabSz="914400">
              <a:buNone/>
            </a:pPr>
            <a:r>
              <a:rPr lang="ru-RU" sz="1800" b="0" i="0" dirty="0" smtClean="0">
                <a:latin typeface="Segoe UI"/>
                <a:ea typeface="+mn-ea"/>
                <a:cs typeface="+mn-cs"/>
              </a:rPr>
              <a:t>На ознакомление распространяются те же скидки, что и на использование веб-сайта</a:t>
            </a:r>
          </a:p>
          <a:p>
            <a:pPr algn="l" defTabSz="914400">
              <a:buNone/>
            </a:pPr>
            <a:r>
              <a:rPr lang="ru-RU" sz="1800" b="0" i="0" dirty="0" smtClean="0">
                <a:latin typeface="Segoe UI"/>
                <a:ea typeface="+mn-ea"/>
                <a:cs typeface="+mn-cs"/>
              </a:rPr>
              <a:t>До 10 приложений</a:t>
            </a:r>
            <a:endParaRPr lang="ru-RU" sz="1800" b="0" i="0" dirty="0">
              <a:latin typeface="Segoe UI"/>
              <a:ea typeface="+mn-ea"/>
              <a:cs typeface="+mn-cs"/>
            </a:endParaRPr>
          </a:p>
        </p:txBody>
      </p:sp>
    </p:spTree>
    <p:extLst>
      <p:ext uri="{BB962C8B-B14F-4D97-AF65-F5344CB8AC3E}">
        <p14:creationId xmlns:p14="http://schemas.microsoft.com/office/powerpoint/2010/main" val="267490564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defTabSz="914400">
              <a:lnSpc>
                <a:spcPct val="90000"/>
              </a:lnSpc>
              <a:spcBef>
                <a:spcPts val="0"/>
              </a:spcBef>
              <a:buNone/>
            </a:pPr>
            <a:r>
              <a:rPr lang="ru-RU" sz="5500" b="0" i="0" spc="-100" baseline="0" dirty="0" smtClean="0">
                <a:effectLst/>
                <a:latin typeface="Segoe UI Light"/>
                <a:ea typeface="+mn-ea"/>
                <a:cs typeface="Arial"/>
              </a:rPr>
              <a:t>Демонстрационные сценарии:</a:t>
            </a:r>
            <a:endParaRPr lang="ru-RU" sz="5500" b="0" i="0" spc="-100" baseline="0" dirty="0">
              <a:effectLst/>
              <a:latin typeface="Segoe UI Light"/>
              <a:ea typeface="+mn-ea"/>
              <a:cs typeface="Arial"/>
            </a:endParaRPr>
          </a:p>
        </p:txBody>
      </p:sp>
      <p:sp>
        <p:nvSpPr>
          <p:cNvPr id="5" name="Text Placeholder 4"/>
          <p:cNvSpPr>
            <a:spLocks noGrp="1"/>
          </p:cNvSpPr>
          <p:nvPr>
            <p:ph type="body" sz="quarter" idx="10"/>
          </p:nvPr>
        </p:nvSpPr>
        <p:spPr>
          <a:xfrm>
            <a:off x="493476" y="1456345"/>
            <a:ext cx="11034801" cy="2659190"/>
          </a:xfrm>
        </p:spPr>
        <p:txBody>
          <a:bodyPr/>
          <a:lstStyle/>
          <a:p>
            <a:pPr algn="l" defTabSz="914400">
              <a:lnSpc>
                <a:spcPct val="90000"/>
              </a:lnSpc>
              <a:spcBef>
                <a:spcPts val="0"/>
              </a:spcBef>
              <a:buClr>
                <a:srgbClr val="FFFFFF"/>
              </a:buClr>
              <a:buSzPct val="70000"/>
              <a:buBlip>
                <a:blip r:embed="rId3"/>
              </a:buBlip>
            </a:pPr>
            <a:r>
              <a:rPr lang="ru-RU" sz="3200" b="0" i="0" dirty="0" smtClean="0">
                <a:latin typeface="Segoe UI"/>
              </a:rPr>
              <a:t>Демонстрационные сценарии находятся в каталоге /DEMO-WindowsAzureMobileServices</a:t>
            </a:r>
          </a:p>
          <a:p>
            <a:pPr algn="l" defTabSz="914400">
              <a:lnSpc>
                <a:spcPct val="90000"/>
              </a:lnSpc>
              <a:spcBef>
                <a:spcPts val="0"/>
              </a:spcBef>
              <a:buClr>
                <a:srgbClr val="FFFFFF"/>
              </a:buClr>
              <a:buSzPct val="70000"/>
              <a:buBlip>
                <a:blip r:embed="rId3"/>
              </a:buBlip>
            </a:pPr>
            <a:r>
              <a:rPr lang="ru-RU" sz="3200" b="0" i="0" dirty="0" smtClean="0">
                <a:latin typeface="Segoe UI"/>
              </a:rPr>
              <a:t>На время создания презентации они также доступны по адресу </a:t>
            </a:r>
            <a:r>
              <a:rPr lang="ru-RU" sz="3200" b="0" i="0" dirty="0" smtClean="0">
                <a:latin typeface="Segoe UI"/>
                <a:hlinkClick r:id="rId4"/>
              </a:rPr>
              <a:t>https://github.com/WindowsAzure-TrainingKit/Demo-Windows8AndMobileServices</a:t>
            </a:r>
            <a:r>
              <a:rPr lang="ru-RU" sz="3200" b="0" i="0" dirty="0" smtClean="0">
                <a:latin typeface="Segoe UI"/>
              </a:rPr>
              <a:t> </a:t>
            </a:r>
          </a:p>
          <a:p>
            <a:pPr marL="457200" indent="-457200" algn="l" defTabSz="914400">
              <a:lnSpc>
                <a:spcPct val="90000"/>
              </a:lnSpc>
              <a:spcBef>
                <a:spcPts val="0"/>
              </a:spcBef>
              <a:buClr>
                <a:srgbClr val="FFFFFF"/>
              </a:buClr>
              <a:buSzPct val="70000"/>
              <a:buFontTx/>
              <a:buBlip>
                <a:blip/>
              </a:buBlip>
            </a:pPr>
            <a:endParaRPr lang="ru-RU" dirty="0" smtClean="0"/>
          </a:p>
        </p:txBody>
      </p:sp>
    </p:spTree>
    <p:extLst>
      <p:ext uri="{BB962C8B-B14F-4D97-AF65-F5344CB8AC3E}">
        <p14:creationId xmlns:p14="http://schemas.microsoft.com/office/powerpoint/2010/main" val="180631796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24" y="228600"/>
            <a:ext cx="11324545" cy="738664"/>
          </a:xfrm>
        </p:spPr>
        <p:txBody>
          <a:bodyPr/>
          <a:lstStyle/>
          <a:p>
            <a:pPr algn="l" defTabSz="1216152">
              <a:lnSpc>
                <a:spcPct val="90000"/>
              </a:lnSpc>
              <a:spcBef>
                <a:spcPts val="0"/>
              </a:spcBef>
              <a:buNone/>
            </a:pPr>
            <a:r>
              <a:rPr lang="ru-RU" sz="5300" b="0" i="0" spc="-130" baseline="0" dirty="0" smtClean="0">
                <a:effectLst/>
                <a:latin typeface="Segoe UI Light"/>
                <a:ea typeface="+mn-ea"/>
                <a:cs typeface="Arial"/>
              </a:rPr>
              <a:t>Сводка</a:t>
            </a:r>
            <a:endParaRPr lang="ru-RU" sz="5300" b="0" i="0" spc="-130" baseline="0" dirty="0">
              <a:effectLst/>
              <a:latin typeface="Segoe UI Light"/>
              <a:ea typeface="+mn-ea"/>
              <a:cs typeface="Arial"/>
            </a:endParaRPr>
          </a:p>
        </p:txBody>
      </p:sp>
      <p:grpSp>
        <p:nvGrpSpPr>
          <p:cNvPr id="31" name="Group 30"/>
          <p:cNvGrpSpPr/>
          <p:nvPr/>
        </p:nvGrpSpPr>
        <p:grpSpPr>
          <a:xfrm>
            <a:off x="4711380" y="4845395"/>
            <a:ext cx="1524000" cy="1524000"/>
            <a:chOff x="2142565" y="3054079"/>
            <a:chExt cx="1524000" cy="1524000"/>
          </a:xfrm>
          <a:solidFill>
            <a:schemeClr val="accent2"/>
          </a:solidFill>
        </p:grpSpPr>
        <p:sp>
          <p:nvSpPr>
            <p:cNvPr id="32" name="Rectangle 3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algn="l" defTabSz="914400">
                <a:spcBef>
                  <a:spcPts val="0"/>
                </a:spcBef>
                <a:spcAft>
                  <a:spcPts val="0"/>
                </a:spcAft>
                <a:buNone/>
              </a:pPr>
              <a:r>
                <a:rPr lang="ru-RU" sz="1500" b="0" i="0" dirty="0" smtClean="0">
                  <a:solidFill>
                    <a:schemeClr val="bg1"/>
                  </a:solidFill>
                  <a:latin typeface="Segoe UI"/>
                  <a:ea typeface="+mn-ea"/>
                  <a:cs typeface="+mn-cs"/>
                </a:rPr>
                <a:t>Данные</a:t>
              </a:r>
              <a:endParaRPr lang="ru-RU" sz="1500" b="0" i="0" dirty="0">
                <a:solidFill>
                  <a:schemeClr val="bg1"/>
                </a:solidFill>
                <a:latin typeface="Segoe UI"/>
                <a:ea typeface="+mn-ea"/>
                <a:cs typeface="+mn-cs"/>
              </a:endParaRPr>
            </a:p>
          </p:txBody>
        </p:sp>
        <p:sp>
          <p:nvSpPr>
            <p:cNvPr id="3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57">
                <a:defRPr/>
              </a:pPr>
              <a:endParaRPr lang="ru-RU" sz="2400" kern="0" dirty="0">
                <a:solidFill>
                  <a:sysClr val="windowText" lastClr="000000"/>
                </a:solidFill>
              </a:endParaRPr>
            </a:p>
          </p:txBody>
        </p:sp>
      </p:grpSp>
      <p:sp>
        <p:nvSpPr>
          <p:cNvPr id="35" name="Rectangle 34"/>
          <p:cNvSpPr/>
          <p:nvPr>
            <p:custDataLst>
              <p:tags r:id="rId1"/>
            </p:custDataLst>
          </p:nvPr>
        </p:nvSpPr>
        <p:spPr bwMode="auto">
          <a:xfrm>
            <a:off x="6328542" y="322995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algn="l" defTabSz="914400">
              <a:spcBef>
                <a:spcPts val="0"/>
              </a:spcBef>
              <a:spcAft>
                <a:spcPts val="0"/>
              </a:spcAft>
              <a:buNone/>
            </a:pPr>
            <a:r>
              <a:rPr lang="ru-RU" sz="1500" b="0" i="0" dirty="0" smtClean="0">
                <a:solidFill>
                  <a:schemeClr val="bg1"/>
                </a:solidFill>
                <a:latin typeface="Segoe UI"/>
                <a:ea typeface="+mn-ea"/>
                <a:cs typeface="+mn-cs"/>
              </a:rPr>
              <a:t>Уведомления</a:t>
            </a:r>
            <a:endParaRPr lang="ru-RU" sz="1500" b="0" i="0" dirty="0">
              <a:solidFill>
                <a:schemeClr val="bg1"/>
              </a:solidFill>
              <a:latin typeface="Segoe UI"/>
              <a:ea typeface="+mn-ea"/>
              <a:cs typeface="+mn-cs"/>
            </a:endParaRPr>
          </a:p>
        </p:txBody>
      </p:sp>
      <p:grpSp>
        <p:nvGrpSpPr>
          <p:cNvPr id="36" name="Group 35"/>
          <p:cNvGrpSpPr/>
          <p:nvPr/>
        </p:nvGrpSpPr>
        <p:grpSpPr>
          <a:xfrm>
            <a:off x="6760561" y="3380751"/>
            <a:ext cx="451426" cy="962719"/>
            <a:chOff x="4005600" y="3173284"/>
            <a:chExt cx="555603" cy="1178245"/>
          </a:xfrm>
        </p:grpSpPr>
        <p:sp>
          <p:nvSpPr>
            <p:cNvPr id="37"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ru-RU" sz="2400" kern="0" dirty="0">
                <a:solidFill>
                  <a:sysClr val="windowText" lastClr="000000"/>
                </a:solidFill>
              </a:endParaRPr>
            </a:p>
          </p:txBody>
        </p:sp>
        <p:sp>
          <p:nvSpPr>
            <p:cNvPr id="38"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ru-RU" sz="2400" kern="0" dirty="0">
                <a:solidFill>
                  <a:sysClr val="windowText" lastClr="000000"/>
                </a:solidFill>
              </a:endParaRPr>
            </a:p>
          </p:txBody>
        </p:sp>
        <p:sp>
          <p:nvSpPr>
            <p:cNvPr id="39"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ru-RU" sz="2400" kern="0" dirty="0">
                <a:solidFill>
                  <a:sysClr val="windowText" lastClr="000000"/>
                </a:solidFill>
              </a:endParaRPr>
            </a:p>
          </p:txBody>
        </p:sp>
        <p:sp>
          <p:nvSpPr>
            <p:cNvPr id="40"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ru-RU" sz="2400" kern="0" dirty="0">
                <a:solidFill>
                  <a:sysClr val="windowText" lastClr="000000"/>
                </a:solidFill>
              </a:endParaRPr>
            </a:p>
          </p:txBody>
        </p:sp>
        <p:sp>
          <p:nvSpPr>
            <p:cNvPr id="41"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ru-RU" sz="2400" kern="0" dirty="0">
                <a:solidFill>
                  <a:sysClr val="windowText" lastClr="000000"/>
                </a:solidFill>
              </a:endParaRPr>
            </a:p>
          </p:txBody>
        </p:sp>
        <p:sp>
          <p:nvSpPr>
            <p:cNvPr id="42"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ru-RU" sz="2400" kern="0" dirty="0">
                <a:solidFill>
                  <a:sysClr val="windowText" lastClr="000000"/>
                </a:solidFill>
              </a:endParaRPr>
            </a:p>
          </p:txBody>
        </p:sp>
      </p:grpSp>
      <p:grpSp>
        <p:nvGrpSpPr>
          <p:cNvPr id="43" name="Group 42"/>
          <p:cNvGrpSpPr/>
          <p:nvPr/>
        </p:nvGrpSpPr>
        <p:grpSpPr>
          <a:xfrm>
            <a:off x="3094220" y="3229955"/>
            <a:ext cx="1524000" cy="3139440"/>
            <a:chOff x="523683" y="3054079"/>
            <a:chExt cx="1524000" cy="3139440"/>
          </a:xfrm>
          <a:solidFill>
            <a:schemeClr val="accent2"/>
          </a:solidFill>
        </p:grpSpPr>
        <p:sp>
          <p:nvSpPr>
            <p:cNvPr id="44" name="Rectangle 43"/>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algn="l" defTabSz="914400">
                <a:spcBef>
                  <a:spcPts val="0"/>
                </a:spcBef>
                <a:spcAft>
                  <a:spcPts val="0"/>
                </a:spcAft>
                <a:buNone/>
              </a:pPr>
              <a:r>
                <a:rPr lang="ru-RU" sz="1500" b="0" i="0" dirty="0" smtClean="0">
                  <a:solidFill>
                    <a:schemeClr val="bg1"/>
                  </a:solidFill>
                  <a:latin typeface="Segoe UI"/>
                  <a:ea typeface="+mn-ea"/>
                  <a:cs typeface="+mn-cs"/>
                </a:rPr>
                <a:t>Проверка подлинности</a:t>
              </a:r>
              <a:endParaRPr lang="ru-RU" sz="1500" b="0" i="0" dirty="0">
                <a:solidFill>
                  <a:schemeClr val="bg1"/>
                </a:solidFill>
                <a:latin typeface="Segoe UI"/>
                <a:ea typeface="+mn-ea"/>
                <a:cs typeface="+mn-cs"/>
              </a:endParaRPr>
            </a:p>
          </p:txBody>
        </p:sp>
        <p:sp>
          <p:nvSpPr>
            <p:cNvPr id="45"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14057">
                <a:defRPr/>
              </a:pPr>
              <a:endParaRPr lang="ru-RU" sz="2400" kern="0" dirty="0">
                <a:solidFill>
                  <a:sysClr val="windowText" lastClr="000000"/>
                </a:solidFill>
              </a:endParaRPr>
            </a:p>
          </p:txBody>
        </p:sp>
      </p:grpSp>
      <p:grpSp>
        <p:nvGrpSpPr>
          <p:cNvPr id="46" name="Group 45"/>
          <p:cNvGrpSpPr/>
          <p:nvPr/>
        </p:nvGrpSpPr>
        <p:grpSpPr>
          <a:xfrm>
            <a:off x="4711380" y="3234185"/>
            <a:ext cx="1524000" cy="1524000"/>
            <a:chOff x="2155586" y="4666056"/>
            <a:chExt cx="1524000" cy="1524000"/>
          </a:xfrm>
          <a:solidFill>
            <a:schemeClr val="accent2"/>
          </a:solidFill>
        </p:grpSpPr>
        <p:sp>
          <p:nvSpPr>
            <p:cNvPr id="47" name="Rectangle 46"/>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algn="l" defTabSz="914400">
                <a:spcBef>
                  <a:spcPts val="0"/>
                </a:spcBef>
                <a:spcAft>
                  <a:spcPts val="0"/>
                </a:spcAft>
                <a:buNone/>
              </a:pPr>
              <a:r>
                <a:rPr lang="ru-RU" sz="1500" b="0" i="0" dirty="0" smtClean="0">
                  <a:solidFill>
                    <a:schemeClr val="bg1"/>
                  </a:solidFill>
                  <a:latin typeface="Segoe UI"/>
                  <a:ea typeface="+mn-ea"/>
                  <a:cs typeface="+mn-cs"/>
                </a:rPr>
                <a:t>Логика сервера</a:t>
              </a:r>
              <a:endParaRPr lang="ru-RU" sz="1500" b="0" i="0" dirty="0">
                <a:solidFill>
                  <a:schemeClr val="bg1"/>
                </a:solidFill>
                <a:latin typeface="Segoe UI"/>
                <a:ea typeface="+mn-ea"/>
                <a:cs typeface="+mn-cs"/>
              </a:endParaRPr>
            </a:p>
          </p:txBody>
        </p:sp>
        <p:grpSp>
          <p:nvGrpSpPr>
            <p:cNvPr id="48" name="Group 47"/>
            <p:cNvGrpSpPr/>
            <p:nvPr/>
          </p:nvGrpSpPr>
          <p:grpSpPr bwMode="black">
            <a:xfrm>
              <a:off x="2405244" y="4942461"/>
              <a:ext cx="975049" cy="828286"/>
              <a:chOff x="5184775" y="225425"/>
              <a:chExt cx="1500188" cy="1220788"/>
            </a:xfrm>
            <a:grpFill/>
          </p:grpSpPr>
          <p:sp>
            <p:nvSpPr>
              <p:cNvPr id="4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ru-RU" sz="1600" kern="0" dirty="0">
                  <a:solidFill>
                    <a:sysClr val="windowText" lastClr="000000"/>
                  </a:solidFill>
                </a:endParaRPr>
              </a:p>
            </p:txBody>
          </p:sp>
          <p:sp>
            <p:nvSpPr>
              <p:cNvPr id="5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ru-RU" sz="1600" kern="0" dirty="0">
                  <a:solidFill>
                    <a:sysClr val="windowText" lastClr="000000"/>
                  </a:solidFill>
                </a:endParaRPr>
              </a:p>
            </p:txBody>
          </p:sp>
          <p:sp>
            <p:nvSpPr>
              <p:cNvPr id="5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ru-RU" sz="1600" kern="0" dirty="0">
                  <a:solidFill>
                    <a:sysClr val="windowText" lastClr="000000"/>
                  </a:solidFill>
                </a:endParaRPr>
              </a:p>
            </p:txBody>
          </p:sp>
        </p:grpSp>
      </p:grpSp>
      <p:grpSp>
        <p:nvGrpSpPr>
          <p:cNvPr id="52" name="Group 51"/>
          <p:cNvGrpSpPr/>
          <p:nvPr/>
        </p:nvGrpSpPr>
        <p:grpSpPr>
          <a:xfrm>
            <a:off x="7952376" y="4845395"/>
            <a:ext cx="1524000" cy="1524000"/>
            <a:chOff x="3758005" y="4666056"/>
            <a:chExt cx="1524000" cy="1524000"/>
          </a:xfrm>
          <a:solidFill>
            <a:schemeClr val="accent2"/>
          </a:solidFill>
        </p:grpSpPr>
        <p:sp>
          <p:nvSpPr>
            <p:cNvPr id="53" name="Rectangle 52"/>
            <p:cNvSpPr/>
            <p:nvPr>
              <p:custDataLst>
                <p:tags r:id="rId4"/>
              </p:custDataLst>
            </p:nvPr>
          </p:nvSpPr>
          <p:spPr bwMode="auto">
            <a:xfrm>
              <a:off x="3758005"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algn="l" defTabSz="914400">
                <a:spcBef>
                  <a:spcPts val="0"/>
                </a:spcBef>
                <a:spcAft>
                  <a:spcPts val="0"/>
                </a:spcAft>
                <a:buNone/>
              </a:pPr>
              <a:r>
                <a:rPr lang="ru-RU" sz="1200" b="0" i="0" dirty="0" smtClean="0">
                  <a:solidFill>
                    <a:schemeClr val="bg1"/>
                  </a:solidFill>
                  <a:latin typeface="Segoe UI"/>
                  <a:ea typeface="+mn-ea"/>
                  <a:cs typeface="+mn-cs"/>
                </a:rPr>
                <a:t>Масштабируемость</a:t>
              </a:r>
              <a:endParaRPr lang="ru-RU" sz="1200" b="0" i="0" dirty="0">
                <a:solidFill>
                  <a:schemeClr val="bg1"/>
                </a:solidFill>
                <a:latin typeface="Segoe UI"/>
                <a:ea typeface="+mn-ea"/>
                <a:cs typeface="+mn-cs"/>
              </a:endParaRPr>
            </a:p>
          </p:txBody>
        </p:sp>
        <p:pic>
          <p:nvPicPr>
            <p:cNvPr id="54" name="Picture 4" descr="C:\Users\Jonahs\Dropbox\Projects SCOTT\MEET Windows Azure\source\Background\tile-icon-cach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3735" y="4942458"/>
              <a:ext cx="851488" cy="851488"/>
            </a:xfrm>
            <a:prstGeom prst="rect">
              <a:avLst/>
            </a:prstGeom>
            <a:grpFill/>
            <a:extLst/>
          </p:spPr>
        </p:pic>
      </p:grpSp>
      <p:grpSp>
        <p:nvGrpSpPr>
          <p:cNvPr id="55" name="Group 54"/>
          <p:cNvGrpSpPr/>
          <p:nvPr/>
        </p:nvGrpSpPr>
        <p:grpSpPr>
          <a:xfrm>
            <a:off x="3094221" y="1262447"/>
            <a:ext cx="6650548" cy="1945208"/>
            <a:chOff x="523683" y="1595421"/>
            <a:chExt cx="4975779" cy="1370389"/>
          </a:xfrm>
        </p:grpSpPr>
        <p:sp>
          <p:nvSpPr>
            <p:cNvPr id="56" name="Rectangle 55"/>
            <p:cNvSpPr/>
            <p:nvPr/>
          </p:nvSpPr>
          <p:spPr bwMode="auto">
            <a:xfrm>
              <a:off x="523683" y="1595421"/>
              <a:ext cx="4777177" cy="1298232"/>
            </a:xfrm>
            <a:prstGeom prst="rect">
              <a:avLst/>
            </a:prstGeom>
            <a:solidFill>
              <a:srgbClr val="FFFFFF"/>
            </a:solidFill>
            <a:ln w="10795" cap="flat" cmpd="sng" algn="ctr">
              <a:solidFill>
                <a:schemeClr val="bg2"/>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ru-RU" sz="2000" kern="0" dirty="0">
                <a:gradFill>
                  <a:gsLst>
                    <a:gs pos="0">
                      <a:srgbClr val="FFFFFF"/>
                    </a:gs>
                    <a:gs pos="100000">
                      <a:srgbClr val="FFFFFF"/>
                    </a:gs>
                  </a:gsLst>
                  <a:lin ang="5400000" scaled="0"/>
                </a:gradFill>
              </a:endParaRPr>
            </a:p>
          </p:txBody>
        </p:sp>
        <p:pic>
          <p:nvPicPr>
            <p:cNvPr id="57"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chemeClr val="accent1"/>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7955320" y="3231289"/>
            <a:ext cx="1524000" cy="1524000"/>
            <a:chOff x="7955320" y="3231289"/>
            <a:chExt cx="1524000" cy="1524000"/>
          </a:xfrm>
        </p:grpSpPr>
        <p:sp>
          <p:nvSpPr>
            <p:cNvPr id="63" name="Rectangle 62"/>
            <p:cNvSpPr/>
            <p:nvPr>
              <p:custDataLst>
                <p:tags r:id="rId3"/>
              </p:custDataLst>
            </p:nvPr>
          </p:nvSpPr>
          <p:spPr bwMode="auto">
            <a:xfrm>
              <a:off x="7955320" y="3231289"/>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algn="l" defTabSz="914400">
                <a:spcBef>
                  <a:spcPts val="0"/>
                </a:spcBef>
                <a:spcAft>
                  <a:spcPts val="0"/>
                </a:spcAft>
                <a:buNone/>
              </a:pPr>
              <a:r>
                <a:rPr lang="ru-RU" sz="1300" b="0" i="0" dirty="0" smtClean="0">
                  <a:solidFill>
                    <a:schemeClr val="bg1"/>
                  </a:solidFill>
                  <a:latin typeface="Segoe UI"/>
                  <a:ea typeface="+mn-ea"/>
                  <a:cs typeface="+mn-cs"/>
                </a:rPr>
                <a:t>Ведение журнала</a:t>
              </a:r>
              <a:endParaRPr lang="ru-RU" sz="1300" b="0" i="0" dirty="0">
                <a:solidFill>
                  <a:schemeClr val="bg1"/>
                </a:solidFill>
                <a:latin typeface="Segoe UI"/>
                <a:ea typeface="+mn-ea"/>
                <a:cs typeface="+mn-cs"/>
              </a:endParaRPr>
            </a:p>
          </p:txBody>
        </p:sp>
        <p:grpSp>
          <p:nvGrpSpPr>
            <p:cNvPr id="13" name="Group 12"/>
            <p:cNvGrpSpPr/>
            <p:nvPr/>
          </p:nvGrpSpPr>
          <p:grpSpPr>
            <a:xfrm>
              <a:off x="8258106" y="3524595"/>
              <a:ext cx="851488" cy="827454"/>
              <a:chOff x="8258106" y="3524595"/>
              <a:chExt cx="851488" cy="827454"/>
            </a:xfrm>
          </p:grpSpPr>
          <p:cxnSp>
            <p:nvCxnSpPr>
              <p:cNvPr id="9" name="Straight Connector 8"/>
              <p:cNvCxnSpPr/>
              <p:nvPr/>
            </p:nvCxnSpPr>
            <p:spPr>
              <a:xfrm>
                <a:off x="8258106" y="391262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258106" y="4024373"/>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258106" y="413106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258106" y="4240022"/>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258106" y="435204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bwMode="auto">
              <a:xfrm rot="5400000">
                <a:off x="8551541" y="3608273"/>
                <a:ext cx="226060" cy="21970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ru-RU" sz="2200" dirty="0" smtClean="0">
                  <a:gradFill>
                    <a:gsLst>
                      <a:gs pos="0">
                        <a:srgbClr val="FFFFFF"/>
                      </a:gs>
                      <a:gs pos="100000">
                        <a:srgbClr val="FFFFFF"/>
                      </a:gs>
                    </a:gsLst>
                    <a:lin ang="5400000" scaled="0"/>
                  </a:gradFill>
                </a:endParaRPr>
              </a:p>
            </p:txBody>
          </p:sp>
          <p:cxnSp>
            <p:nvCxnSpPr>
              <p:cNvPr id="65" name="Straight Connector 64"/>
              <p:cNvCxnSpPr/>
              <p:nvPr/>
            </p:nvCxnSpPr>
            <p:spPr>
              <a:xfrm>
                <a:off x="8258106" y="3524595"/>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6325159" y="4845395"/>
            <a:ext cx="1524000" cy="1524000"/>
            <a:chOff x="6325159" y="4845395"/>
            <a:chExt cx="1524000" cy="1524000"/>
          </a:xfrm>
        </p:grpSpPr>
        <p:sp>
          <p:nvSpPr>
            <p:cNvPr id="60" name="Rectangle 59"/>
            <p:cNvSpPr/>
            <p:nvPr>
              <p:custDataLst>
                <p:tags r:id="rId2"/>
              </p:custDataLst>
            </p:nvPr>
          </p:nvSpPr>
          <p:spPr bwMode="auto">
            <a:xfrm>
              <a:off x="6325159" y="484539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algn="l" defTabSz="914400">
                <a:spcBef>
                  <a:spcPts val="0"/>
                </a:spcBef>
                <a:spcAft>
                  <a:spcPts val="0"/>
                </a:spcAft>
                <a:buNone/>
              </a:pPr>
              <a:r>
                <a:rPr lang="ru-RU" sz="1500" b="0" i="0" dirty="0" smtClean="0">
                  <a:solidFill>
                    <a:schemeClr val="bg1"/>
                  </a:solidFill>
                  <a:latin typeface="Segoe UI"/>
                  <a:ea typeface="+mn-ea"/>
                  <a:cs typeface="+mn-cs"/>
                </a:rPr>
                <a:t>Диагностика</a:t>
              </a:r>
              <a:endParaRPr lang="ru-RU" sz="1500" b="0" i="0" dirty="0">
                <a:solidFill>
                  <a:schemeClr val="bg1"/>
                </a:solidFill>
                <a:latin typeface="Segoe UI"/>
                <a:ea typeface="+mn-ea"/>
                <a:cs typeface="+mn-cs"/>
              </a:endParaRPr>
            </a:p>
          </p:txBody>
        </p:sp>
        <p:cxnSp>
          <p:nvCxnSpPr>
            <p:cNvPr id="69" name="Straight Connector 68"/>
            <p:cNvCxnSpPr/>
            <p:nvPr/>
          </p:nvCxnSpPr>
          <p:spPr>
            <a:xfrm flipV="1">
              <a:off x="6484821" y="5733040"/>
              <a:ext cx="309061" cy="19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61488" y="5696011"/>
              <a:ext cx="247650" cy="380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6780161" y="5697346"/>
              <a:ext cx="71055" cy="369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844248" y="5676391"/>
              <a:ext cx="105264" cy="2036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6950335" y="5309600"/>
              <a:ext cx="65028" cy="5801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15565" y="5302442"/>
              <a:ext cx="62865" cy="41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V="1">
              <a:off x="7297708" y="5416563"/>
              <a:ext cx="328208" cy="28439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7210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defTabSz="914400">
              <a:lnSpc>
                <a:spcPct val="90000"/>
              </a:lnSpc>
              <a:spcBef>
                <a:spcPts val="0"/>
              </a:spcBef>
              <a:buNone/>
            </a:pPr>
            <a:r>
              <a:rPr lang="ru-RU" sz="5500" b="0" i="0" spc="-100" baseline="0" dirty="0" smtClean="0">
                <a:effectLst/>
                <a:latin typeface="Segoe UI Light"/>
                <a:ea typeface="+mn-ea"/>
                <a:cs typeface="Arial"/>
              </a:rPr>
              <a:t>Вопросы и ответы</a:t>
            </a:r>
            <a:endParaRPr lang="ru-RU" sz="5500" b="0" i="0" spc="-100" baseline="0" dirty="0">
              <a:effectLst/>
              <a:latin typeface="Segoe UI Light"/>
              <a:ea typeface="+mn-ea"/>
              <a:cs typeface="Arial"/>
            </a:endParaRPr>
          </a:p>
        </p:txBody>
      </p:sp>
      <p:sp>
        <p:nvSpPr>
          <p:cNvPr id="3" name="Text Placeholder 2"/>
          <p:cNvSpPr>
            <a:spLocks noGrp="1"/>
          </p:cNvSpPr>
          <p:nvPr>
            <p:ph type="body" sz="quarter" idx="10"/>
          </p:nvPr>
        </p:nvSpPr>
        <p:spPr>
          <a:xfrm>
            <a:off x="519113" y="1447800"/>
            <a:ext cx="11149013" cy="2562240"/>
          </a:xfrm>
        </p:spPr>
        <p:txBody>
          <a:bodyPr/>
          <a:lstStyle/>
          <a:p>
            <a:pPr marL="576072" indent="-566928" algn="l" defTabSz="914400">
              <a:lnSpc>
                <a:spcPct val="90000"/>
              </a:lnSpc>
              <a:spcBef>
                <a:spcPts val="960"/>
              </a:spcBef>
              <a:buFont typeface="Arial"/>
              <a:buChar char="•"/>
            </a:pPr>
            <a:r>
              <a:rPr lang="en-US" sz="4000" b="0" i="0" spc="-70" baseline="0" dirty="0">
                <a:latin typeface="Segoe UI Light"/>
                <a:ea typeface="+mn-ea"/>
                <a:cs typeface="+mn-cs"/>
              </a:rPr>
              <a:t>….</a:t>
            </a:r>
          </a:p>
          <a:p>
            <a:pPr marL="576072" indent="-566928" algn="l" defTabSz="914400">
              <a:lnSpc>
                <a:spcPct val="90000"/>
              </a:lnSpc>
              <a:spcBef>
                <a:spcPts val="960"/>
              </a:spcBef>
              <a:buFont typeface="Arial"/>
              <a:buChar char="•"/>
            </a:pPr>
            <a:r>
              <a:rPr lang="en-US" sz="4000" b="0" i="0" spc="-70" baseline="0" dirty="0">
                <a:latin typeface="Segoe UI Light"/>
                <a:ea typeface="+mn-ea"/>
                <a:cs typeface="+mn-cs"/>
              </a:rPr>
              <a:t>….</a:t>
            </a:r>
          </a:p>
          <a:p>
            <a:pPr marL="576072" indent="-566928" algn="l" defTabSz="914400">
              <a:lnSpc>
                <a:spcPct val="90000"/>
              </a:lnSpc>
              <a:spcBef>
                <a:spcPts val="960"/>
              </a:spcBef>
              <a:buFont typeface="Arial"/>
              <a:buChar char="•"/>
            </a:pPr>
            <a:r>
              <a:rPr lang="en-US" sz="4000" b="0" i="0" spc="-70" baseline="0" dirty="0">
                <a:latin typeface="Segoe UI Light"/>
                <a:ea typeface="+mn-ea"/>
                <a:cs typeface="+mn-cs"/>
              </a:rPr>
              <a:t>….</a:t>
            </a:r>
          </a:p>
          <a:p>
            <a:pPr marL="0" indent="0" algn="l" defTabSz="914400">
              <a:lnSpc>
                <a:spcPct val="90000"/>
              </a:lnSpc>
              <a:spcBef>
                <a:spcPts val="0"/>
              </a:spcBef>
              <a:buNone/>
            </a:pPr>
            <a:endParaRPr lang="en-US" dirty="0" smtClean="0"/>
          </a:p>
        </p:txBody>
      </p:sp>
    </p:spTree>
    <p:extLst>
      <p:ext uri="{BB962C8B-B14F-4D97-AF65-F5344CB8AC3E}">
        <p14:creationId xmlns:p14="http://schemas.microsoft.com/office/powerpoint/2010/main" val="24759596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defTabSz="914400">
              <a:lnSpc>
                <a:spcPct val="90000"/>
              </a:lnSpc>
              <a:spcBef>
                <a:spcPts val="0"/>
              </a:spcBef>
              <a:buNone/>
            </a:pPr>
            <a:r>
              <a:rPr lang="ru-RU" sz="5500" b="0" i="0" spc="-100" baseline="0" dirty="0" smtClean="0">
                <a:effectLst/>
                <a:latin typeface="Segoe UI Light"/>
                <a:ea typeface="+mn-ea"/>
                <a:cs typeface="Arial"/>
              </a:rPr>
              <a:t>Ресурсы</a:t>
            </a:r>
            <a:endParaRPr lang="ru-RU" sz="5500" b="0" i="0" spc="-100" baseline="0" dirty="0">
              <a:effectLst/>
              <a:latin typeface="Segoe UI Light"/>
              <a:ea typeface="+mn-ea"/>
              <a:cs typeface="Arial"/>
            </a:endParaRPr>
          </a:p>
        </p:txBody>
      </p:sp>
      <p:sp>
        <p:nvSpPr>
          <p:cNvPr id="3" name="Text Placeholder 2"/>
          <p:cNvSpPr>
            <a:spLocks noGrp="1"/>
          </p:cNvSpPr>
          <p:nvPr>
            <p:ph type="body" sz="quarter" idx="10"/>
          </p:nvPr>
        </p:nvSpPr>
        <p:spPr>
          <a:xfrm>
            <a:off x="519113" y="1447800"/>
            <a:ext cx="11149013" cy="1223412"/>
          </a:xfrm>
        </p:spPr>
        <p:txBody>
          <a:bodyPr/>
          <a:lstStyle/>
          <a:p>
            <a:pPr marL="576072" indent="-566928" algn="l" defTabSz="914400">
              <a:lnSpc>
                <a:spcPct val="90000"/>
              </a:lnSpc>
              <a:spcBef>
                <a:spcPts val="960"/>
              </a:spcBef>
              <a:buFont typeface="Arial"/>
              <a:buChar char="•"/>
            </a:pPr>
            <a:r>
              <a:rPr lang="en-US" sz="4000" b="0" i="0" spc="-100" baseline="0" dirty="0">
                <a:latin typeface="Segoe UI Light"/>
                <a:ea typeface="+mn-ea"/>
                <a:cs typeface="+mn-cs"/>
                <a:hlinkClick r:id="rId2"/>
              </a:rPr>
              <a:t>http://www.WindowsAzure.com/mobile</a:t>
            </a:r>
          </a:p>
          <a:p>
            <a:pPr marL="0" indent="0" algn="l" defTabSz="914400">
              <a:lnSpc>
                <a:spcPct val="90000"/>
              </a:lnSpc>
              <a:spcBef>
                <a:spcPts val="960"/>
              </a:spcBef>
              <a:buNone/>
            </a:pPr>
            <a:r>
              <a:rPr lang="en-US" sz="4000" b="0" i="0" spc="-100" baseline="0" dirty="0">
                <a:latin typeface="Segoe UI Light"/>
                <a:ea typeface="+mn-ea"/>
                <a:cs typeface="+mn-cs"/>
              </a:rPr>
              <a:t>	</a:t>
            </a:r>
          </a:p>
        </p:txBody>
      </p:sp>
    </p:spTree>
    <p:extLst>
      <p:ext uri="{BB962C8B-B14F-4D97-AF65-F5344CB8AC3E}">
        <p14:creationId xmlns:p14="http://schemas.microsoft.com/office/powerpoint/2010/main" val="29996192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79484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74720" y="2318109"/>
            <a:ext cx="8148320" cy="3447081"/>
          </a:xfrm>
        </p:spPr>
        <p:txBody>
          <a:bodyPr/>
          <a:lstStyle/>
          <a:p>
            <a:pPr marL="576072" indent="-566928">
              <a:buNone/>
            </a:pPr>
            <a:r>
              <a:rPr lang="ru-RU" sz="4000" b="0" i="0" spc="-100" dirty="0" smtClean="0">
                <a:solidFill>
                  <a:srgbClr val="5F5F5F"/>
                </a:solidFill>
                <a:latin typeface="Segoe UI Light"/>
              </a:rPr>
              <a:t>Windows Azure Mobile Services</a:t>
            </a:r>
          </a:p>
          <a:p>
            <a:pPr marL="576072" indent="-566928">
              <a:buNone/>
            </a:pPr>
            <a:r>
              <a:rPr lang="ru-RU" sz="4000" b="0" i="0" spc="-100" dirty="0" smtClean="0">
                <a:solidFill>
                  <a:srgbClr val="5F5F5F"/>
                </a:solidFill>
                <a:latin typeface="Segoe UI Light"/>
              </a:rPr>
              <a:t>Данные</a:t>
            </a:r>
          </a:p>
          <a:p>
            <a:pPr marL="576072" indent="-566928">
              <a:buNone/>
            </a:pPr>
            <a:r>
              <a:rPr lang="ru-RU" sz="4000" b="0" i="0" spc="-100" dirty="0" smtClean="0">
                <a:solidFill>
                  <a:srgbClr val="5F5F5F"/>
                </a:solidFill>
                <a:latin typeface="Segoe UI Light"/>
              </a:rPr>
              <a:t>Push-уведомления</a:t>
            </a:r>
          </a:p>
          <a:p>
            <a:pPr marL="576072" indent="-566928">
              <a:buNone/>
            </a:pPr>
            <a:r>
              <a:rPr lang="ru-RU" sz="4000" b="0" i="0" spc="-100" dirty="0" smtClean="0">
                <a:solidFill>
                  <a:srgbClr val="5F5F5F"/>
                </a:solidFill>
                <a:latin typeface="Segoe UI Light"/>
              </a:rPr>
              <a:t>Проверка подлинности</a:t>
            </a:r>
          </a:p>
          <a:p>
            <a:pPr marL="576072" indent="-566928">
              <a:buNone/>
            </a:pPr>
            <a:r>
              <a:rPr lang="ru-RU" sz="4000" b="0" i="0" spc="-100" dirty="0" smtClean="0">
                <a:solidFill>
                  <a:srgbClr val="5F5F5F"/>
                </a:solidFill>
                <a:latin typeface="Segoe UI Light"/>
              </a:rPr>
              <a:t>Диагностика и масштабирование</a:t>
            </a:r>
            <a:endParaRPr lang="ru-RU" sz="4000" b="0" i="0" spc="-100" dirty="0">
              <a:solidFill>
                <a:srgbClr val="5F5F5F"/>
              </a:solidFill>
              <a:latin typeface="Segoe UI Light"/>
            </a:endParaRPr>
          </a:p>
        </p:txBody>
      </p:sp>
      <p:sp>
        <p:nvSpPr>
          <p:cNvPr id="6" name="Text Placeholder 5"/>
          <p:cNvSpPr>
            <a:spLocks noGrp="1"/>
          </p:cNvSpPr>
          <p:nvPr>
            <p:ph type="body" sz="quarter" idx="11"/>
          </p:nvPr>
        </p:nvSpPr>
        <p:spPr/>
        <p:txBody>
          <a:bodyPr/>
          <a:lstStyle/>
          <a:p>
            <a:pPr marL="0" marR="0" indent="0" algn="l" defTabSz="914400">
              <a:lnSpc>
                <a:spcPct val="90000"/>
              </a:lnSpc>
              <a:spcBef>
                <a:spcPts val="0"/>
              </a:spcBef>
              <a:spcAft>
                <a:spcPts val="0"/>
              </a:spcAft>
              <a:buNone/>
            </a:pPr>
            <a:r>
              <a:rPr lang="ru-RU" sz="5500" b="0" i="0" spc="-100" baseline="0" dirty="0" smtClean="0">
                <a:solidFill>
                  <a:srgbClr val="5F5F5F"/>
                </a:solidFill>
                <a:effectLst/>
                <a:latin typeface="Segoe UI Light"/>
                <a:ea typeface="+mn-ea"/>
                <a:cs typeface="Arial"/>
              </a:rPr>
              <a:t>Содержание</a:t>
            </a:r>
            <a:endParaRPr lang="ru-RU" sz="5500" b="0" i="0" spc="-100" baseline="0" dirty="0">
              <a:solidFill>
                <a:srgbClr val="5F5F5F"/>
              </a:solidFill>
              <a:effectLst/>
              <a:latin typeface="Segoe UI Light"/>
              <a:ea typeface="+mn-ea"/>
              <a:cs typeface="Arial"/>
            </a:endParaRPr>
          </a:p>
        </p:txBody>
      </p:sp>
    </p:spTree>
    <p:extLst>
      <p:ext uri="{BB962C8B-B14F-4D97-AF65-F5344CB8AC3E}">
        <p14:creationId xmlns:p14="http://schemas.microsoft.com/office/powerpoint/2010/main" val="3564281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656" y="220055"/>
            <a:ext cx="11669701" cy="738664"/>
          </a:xfrm>
        </p:spPr>
        <p:txBody>
          <a:bodyPr/>
          <a:lstStyle/>
          <a:p>
            <a:pPr algn="l" defTabSz="1216152">
              <a:lnSpc>
                <a:spcPct val="90000"/>
              </a:lnSpc>
              <a:spcBef>
                <a:spcPts val="0"/>
              </a:spcBef>
              <a:buNone/>
            </a:pPr>
            <a:r>
              <a:rPr lang="ru-RU" sz="5300" b="0" i="0" spc="-130" baseline="0" dirty="0" smtClean="0">
                <a:effectLst/>
                <a:latin typeface="Segoe UI Light"/>
                <a:ea typeface="+mn-ea"/>
                <a:cs typeface="Arial"/>
              </a:rPr>
              <a:t>Что такое Windows Azure Mobile Services?</a:t>
            </a:r>
            <a:endParaRPr lang="ru-RU" sz="5300" b="0" i="0" spc="-130" baseline="0" dirty="0">
              <a:effectLst/>
              <a:latin typeface="Segoe UI Light"/>
              <a:ea typeface="+mn-ea"/>
              <a:cs typeface="Arial"/>
            </a:endParaRPr>
          </a:p>
        </p:txBody>
      </p:sp>
      <p:grpSp>
        <p:nvGrpSpPr>
          <p:cNvPr id="31" name="Group 30"/>
          <p:cNvGrpSpPr/>
          <p:nvPr/>
        </p:nvGrpSpPr>
        <p:grpSpPr>
          <a:xfrm>
            <a:off x="4711380" y="4845395"/>
            <a:ext cx="1524000" cy="1524000"/>
            <a:chOff x="2142565" y="3054079"/>
            <a:chExt cx="1524000" cy="1524000"/>
          </a:xfrm>
          <a:solidFill>
            <a:schemeClr val="accent2"/>
          </a:solidFill>
        </p:grpSpPr>
        <p:sp>
          <p:nvSpPr>
            <p:cNvPr id="32" name="Rectangle 3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algn="l" defTabSz="914400">
                <a:spcBef>
                  <a:spcPts val="0"/>
                </a:spcBef>
                <a:spcAft>
                  <a:spcPts val="0"/>
                </a:spcAft>
                <a:buNone/>
              </a:pPr>
              <a:r>
                <a:rPr lang="ru-RU" sz="1500" b="0" i="0" dirty="0" smtClean="0">
                  <a:solidFill>
                    <a:schemeClr val="bg1"/>
                  </a:solidFill>
                  <a:latin typeface="Segoe UI"/>
                  <a:ea typeface="+mn-ea"/>
                  <a:cs typeface="+mn-cs"/>
                </a:rPr>
                <a:t>Данные</a:t>
              </a:r>
              <a:endParaRPr lang="ru-RU" sz="1500" b="0" i="0" dirty="0">
                <a:solidFill>
                  <a:schemeClr val="bg1"/>
                </a:solidFill>
                <a:latin typeface="Segoe UI"/>
                <a:ea typeface="+mn-ea"/>
                <a:cs typeface="+mn-cs"/>
              </a:endParaRPr>
            </a:p>
          </p:txBody>
        </p:sp>
        <p:sp>
          <p:nvSpPr>
            <p:cNvPr id="3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57">
                <a:defRPr/>
              </a:pPr>
              <a:endParaRPr lang="ru-RU" sz="2400" kern="0" dirty="0">
                <a:solidFill>
                  <a:sysClr val="windowText" lastClr="000000"/>
                </a:solidFill>
              </a:endParaRPr>
            </a:p>
          </p:txBody>
        </p:sp>
      </p:grpSp>
      <p:sp>
        <p:nvSpPr>
          <p:cNvPr id="35" name="Rectangle 34"/>
          <p:cNvSpPr/>
          <p:nvPr>
            <p:custDataLst>
              <p:tags r:id="rId1"/>
            </p:custDataLst>
          </p:nvPr>
        </p:nvSpPr>
        <p:spPr bwMode="auto">
          <a:xfrm>
            <a:off x="6328542" y="322995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algn="l" defTabSz="914400">
              <a:spcBef>
                <a:spcPts val="0"/>
              </a:spcBef>
              <a:spcAft>
                <a:spcPts val="0"/>
              </a:spcAft>
              <a:buNone/>
            </a:pPr>
            <a:r>
              <a:rPr lang="ru-RU" sz="1500" b="0" i="0" dirty="0" smtClean="0">
                <a:solidFill>
                  <a:schemeClr val="bg1"/>
                </a:solidFill>
                <a:latin typeface="Segoe UI"/>
                <a:ea typeface="+mn-ea"/>
                <a:cs typeface="+mn-cs"/>
              </a:rPr>
              <a:t>Уведомления</a:t>
            </a:r>
            <a:endParaRPr lang="ru-RU" sz="1500" b="0" i="0" dirty="0">
              <a:solidFill>
                <a:schemeClr val="bg1"/>
              </a:solidFill>
              <a:latin typeface="Segoe UI"/>
              <a:ea typeface="+mn-ea"/>
              <a:cs typeface="+mn-cs"/>
            </a:endParaRPr>
          </a:p>
        </p:txBody>
      </p:sp>
      <p:grpSp>
        <p:nvGrpSpPr>
          <p:cNvPr id="36" name="Group 35"/>
          <p:cNvGrpSpPr/>
          <p:nvPr/>
        </p:nvGrpSpPr>
        <p:grpSpPr>
          <a:xfrm>
            <a:off x="6760561" y="3380751"/>
            <a:ext cx="451426" cy="962719"/>
            <a:chOff x="4005600" y="3173284"/>
            <a:chExt cx="555603" cy="1178245"/>
          </a:xfrm>
        </p:grpSpPr>
        <p:sp>
          <p:nvSpPr>
            <p:cNvPr id="37"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ru-RU" sz="2400" kern="0" dirty="0">
                <a:solidFill>
                  <a:sysClr val="windowText" lastClr="000000"/>
                </a:solidFill>
              </a:endParaRPr>
            </a:p>
          </p:txBody>
        </p:sp>
        <p:sp>
          <p:nvSpPr>
            <p:cNvPr id="38"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ru-RU" sz="2400" kern="0" dirty="0">
                <a:solidFill>
                  <a:sysClr val="windowText" lastClr="000000"/>
                </a:solidFill>
              </a:endParaRPr>
            </a:p>
          </p:txBody>
        </p:sp>
        <p:sp>
          <p:nvSpPr>
            <p:cNvPr id="39"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ru-RU" sz="2400" kern="0" dirty="0">
                <a:solidFill>
                  <a:sysClr val="windowText" lastClr="000000"/>
                </a:solidFill>
              </a:endParaRPr>
            </a:p>
          </p:txBody>
        </p:sp>
        <p:sp>
          <p:nvSpPr>
            <p:cNvPr id="40"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ru-RU" sz="2400" kern="0" dirty="0">
                <a:solidFill>
                  <a:sysClr val="windowText" lastClr="000000"/>
                </a:solidFill>
              </a:endParaRPr>
            </a:p>
          </p:txBody>
        </p:sp>
        <p:sp>
          <p:nvSpPr>
            <p:cNvPr id="41"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ru-RU" sz="2400" kern="0" dirty="0">
                <a:solidFill>
                  <a:sysClr val="windowText" lastClr="000000"/>
                </a:solidFill>
              </a:endParaRPr>
            </a:p>
          </p:txBody>
        </p:sp>
        <p:sp>
          <p:nvSpPr>
            <p:cNvPr id="42"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ru-RU" sz="2400" kern="0" dirty="0">
                <a:solidFill>
                  <a:sysClr val="windowText" lastClr="000000"/>
                </a:solidFill>
              </a:endParaRPr>
            </a:p>
          </p:txBody>
        </p:sp>
      </p:grpSp>
      <p:grpSp>
        <p:nvGrpSpPr>
          <p:cNvPr id="43" name="Group 42"/>
          <p:cNvGrpSpPr/>
          <p:nvPr/>
        </p:nvGrpSpPr>
        <p:grpSpPr>
          <a:xfrm>
            <a:off x="3094220" y="3229955"/>
            <a:ext cx="1524000" cy="3139440"/>
            <a:chOff x="523683" y="3054079"/>
            <a:chExt cx="1524000" cy="3139440"/>
          </a:xfrm>
          <a:solidFill>
            <a:schemeClr val="accent2"/>
          </a:solidFill>
        </p:grpSpPr>
        <p:sp>
          <p:nvSpPr>
            <p:cNvPr id="44" name="Rectangle 43"/>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algn="l" defTabSz="914400">
                <a:spcBef>
                  <a:spcPts val="0"/>
                </a:spcBef>
                <a:spcAft>
                  <a:spcPts val="0"/>
                </a:spcAft>
                <a:buNone/>
              </a:pPr>
              <a:r>
                <a:rPr lang="ru-RU" sz="1500" b="0" i="0" dirty="0" smtClean="0">
                  <a:solidFill>
                    <a:schemeClr val="bg1"/>
                  </a:solidFill>
                  <a:latin typeface="Segoe UI"/>
                  <a:ea typeface="+mn-ea"/>
                  <a:cs typeface="+mn-cs"/>
                </a:rPr>
                <a:t>Проверка подлинности</a:t>
              </a:r>
              <a:endParaRPr lang="ru-RU" sz="1500" b="0" i="0" dirty="0">
                <a:solidFill>
                  <a:schemeClr val="bg1"/>
                </a:solidFill>
                <a:latin typeface="Segoe UI"/>
                <a:ea typeface="+mn-ea"/>
                <a:cs typeface="+mn-cs"/>
              </a:endParaRPr>
            </a:p>
          </p:txBody>
        </p:sp>
        <p:sp>
          <p:nvSpPr>
            <p:cNvPr id="45"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14057">
                <a:defRPr/>
              </a:pPr>
              <a:endParaRPr lang="ru-RU" sz="2400" kern="0" dirty="0">
                <a:solidFill>
                  <a:sysClr val="windowText" lastClr="000000"/>
                </a:solidFill>
              </a:endParaRPr>
            </a:p>
          </p:txBody>
        </p:sp>
      </p:grpSp>
      <p:grpSp>
        <p:nvGrpSpPr>
          <p:cNvPr id="46" name="Group 45"/>
          <p:cNvGrpSpPr/>
          <p:nvPr/>
        </p:nvGrpSpPr>
        <p:grpSpPr>
          <a:xfrm>
            <a:off x="4711380" y="3234185"/>
            <a:ext cx="1524000" cy="1524000"/>
            <a:chOff x="2155586" y="4666056"/>
            <a:chExt cx="1524000" cy="1524000"/>
          </a:xfrm>
          <a:solidFill>
            <a:schemeClr val="accent2"/>
          </a:solidFill>
        </p:grpSpPr>
        <p:sp>
          <p:nvSpPr>
            <p:cNvPr id="47" name="Rectangle 46"/>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algn="l" defTabSz="914400">
                <a:spcBef>
                  <a:spcPts val="0"/>
                </a:spcBef>
                <a:spcAft>
                  <a:spcPts val="0"/>
                </a:spcAft>
                <a:buNone/>
              </a:pPr>
              <a:r>
                <a:rPr lang="ru-RU" sz="1500" b="0" i="0" dirty="0" smtClean="0">
                  <a:solidFill>
                    <a:schemeClr val="bg1"/>
                  </a:solidFill>
                  <a:latin typeface="Segoe UI"/>
                  <a:ea typeface="+mn-ea"/>
                  <a:cs typeface="+mn-cs"/>
                </a:rPr>
                <a:t>Логика сервера</a:t>
              </a:r>
              <a:endParaRPr lang="ru-RU" sz="1500" b="0" i="0" dirty="0">
                <a:solidFill>
                  <a:schemeClr val="bg1"/>
                </a:solidFill>
                <a:latin typeface="Segoe UI"/>
                <a:ea typeface="+mn-ea"/>
                <a:cs typeface="+mn-cs"/>
              </a:endParaRPr>
            </a:p>
          </p:txBody>
        </p:sp>
        <p:grpSp>
          <p:nvGrpSpPr>
            <p:cNvPr id="48" name="Group 47"/>
            <p:cNvGrpSpPr/>
            <p:nvPr/>
          </p:nvGrpSpPr>
          <p:grpSpPr bwMode="black">
            <a:xfrm>
              <a:off x="2405244" y="4942461"/>
              <a:ext cx="975049" cy="828286"/>
              <a:chOff x="5184775" y="225425"/>
              <a:chExt cx="1500188" cy="1220788"/>
            </a:xfrm>
            <a:grpFill/>
          </p:grpSpPr>
          <p:sp>
            <p:nvSpPr>
              <p:cNvPr id="4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ru-RU" sz="1600" kern="0" dirty="0">
                  <a:solidFill>
                    <a:sysClr val="windowText" lastClr="000000"/>
                  </a:solidFill>
                </a:endParaRPr>
              </a:p>
            </p:txBody>
          </p:sp>
          <p:sp>
            <p:nvSpPr>
              <p:cNvPr id="5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ru-RU" sz="1600" kern="0" dirty="0">
                  <a:solidFill>
                    <a:sysClr val="windowText" lastClr="000000"/>
                  </a:solidFill>
                </a:endParaRPr>
              </a:p>
            </p:txBody>
          </p:sp>
          <p:sp>
            <p:nvSpPr>
              <p:cNvPr id="5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ru-RU" sz="1600" kern="0" dirty="0">
                  <a:solidFill>
                    <a:sysClr val="windowText" lastClr="000000"/>
                  </a:solidFill>
                </a:endParaRPr>
              </a:p>
            </p:txBody>
          </p:sp>
        </p:grpSp>
      </p:grpSp>
      <p:grpSp>
        <p:nvGrpSpPr>
          <p:cNvPr id="52" name="Group 51"/>
          <p:cNvGrpSpPr/>
          <p:nvPr/>
        </p:nvGrpSpPr>
        <p:grpSpPr>
          <a:xfrm>
            <a:off x="7952376" y="4845395"/>
            <a:ext cx="1524000" cy="1524000"/>
            <a:chOff x="3758005" y="4666056"/>
            <a:chExt cx="1524000" cy="1524000"/>
          </a:xfrm>
          <a:solidFill>
            <a:schemeClr val="accent2"/>
          </a:solidFill>
        </p:grpSpPr>
        <p:sp>
          <p:nvSpPr>
            <p:cNvPr id="53" name="Rectangle 52"/>
            <p:cNvSpPr/>
            <p:nvPr>
              <p:custDataLst>
                <p:tags r:id="rId4"/>
              </p:custDataLst>
            </p:nvPr>
          </p:nvSpPr>
          <p:spPr bwMode="auto">
            <a:xfrm>
              <a:off x="3758005"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algn="l" defTabSz="914400">
                <a:spcBef>
                  <a:spcPts val="0"/>
                </a:spcBef>
                <a:spcAft>
                  <a:spcPts val="0"/>
                </a:spcAft>
                <a:buNone/>
              </a:pPr>
              <a:r>
                <a:rPr lang="ru-RU" sz="1200" b="0" i="0" dirty="0" smtClean="0">
                  <a:solidFill>
                    <a:schemeClr val="bg1"/>
                  </a:solidFill>
                  <a:latin typeface="Segoe UI"/>
                  <a:ea typeface="+mn-ea"/>
                  <a:cs typeface="+mn-cs"/>
                </a:rPr>
                <a:t>Масштабируемость</a:t>
              </a:r>
              <a:endParaRPr lang="ru-RU" sz="1200" b="0" i="0" dirty="0">
                <a:solidFill>
                  <a:schemeClr val="bg1"/>
                </a:solidFill>
                <a:latin typeface="Segoe UI"/>
                <a:ea typeface="+mn-ea"/>
                <a:cs typeface="+mn-cs"/>
              </a:endParaRPr>
            </a:p>
          </p:txBody>
        </p:sp>
        <p:pic>
          <p:nvPicPr>
            <p:cNvPr id="54" name="Picture 4" descr="C:\Users\Jonahs\Dropbox\Projects SCOTT\MEET Windows Azure\source\Background\tile-icon-cach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3735" y="4942458"/>
              <a:ext cx="851488" cy="851488"/>
            </a:xfrm>
            <a:prstGeom prst="rect">
              <a:avLst/>
            </a:prstGeom>
            <a:grpFill/>
            <a:extLst/>
          </p:spPr>
        </p:pic>
      </p:grpSp>
      <p:grpSp>
        <p:nvGrpSpPr>
          <p:cNvPr id="55" name="Group 54"/>
          <p:cNvGrpSpPr/>
          <p:nvPr/>
        </p:nvGrpSpPr>
        <p:grpSpPr>
          <a:xfrm>
            <a:off x="3094221" y="1262447"/>
            <a:ext cx="6650548" cy="1945208"/>
            <a:chOff x="523683" y="1595421"/>
            <a:chExt cx="4975779" cy="1370389"/>
          </a:xfrm>
        </p:grpSpPr>
        <p:sp>
          <p:nvSpPr>
            <p:cNvPr id="56" name="Rectangle 55"/>
            <p:cNvSpPr/>
            <p:nvPr/>
          </p:nvSpPr>
          <p:spPr bwMode="auto">
            <a:xfrm>
              <a:off x="523683" y="1595421"/>
              <a:ext cx="4777177" cy="1298232"/>
            </a:xfrm>
            <a:prstGeom prst="rect">
              <a:avLst/>
            </a:prstGeom>
            <a:solidFill>
              <a:srgbClr val="FFFFFF"/>
            </a:solidFill>
            <a:ln w="10795" cap="flat" cmpd="sng" algn="ctr">
              <a:solidFill>
                <a:schemeClr val="bg2"/>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ru-RU" sz="2000" kern="0" dirty="0">
                <a:gradFill>
                  <a:gsLst>
                    <a:gs pos="0">
                      <a:srgbClr val="FFFFFF"/>
                    </a:gs>
                    <a:gs pos="100000">
                      <a:srgbClr val="FFFFFF"/>
                    </a:gs>
                  </a:gsLst>
                  <a:lin ang="5400000" scaled="0"/>
                </a:gradFill>
              </a:endParaRPr>
            </a:p>
          </p:txBody>
        </p:sp>
        <p:pic>
          <p:nvPicPr>
            <p:cNvPr id="57"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chemeClr val="accent1"/>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7955320" y="3231289"/>
            <a:ext cx="1524000" cy="1524000"/>
            <a:chOff x="7955320" y="3231289"/>
            <a:chExt cx="1524000" cy="1524000"/>
          </a:xfrm>
        </p:grpSpPr>
        <p:sp>
          <p:nvSpPr>
            <p:cNvPr id="63" name="Rectangle 62"/>
            <p:cNvSpPr/>
            <p:nvPr>
              <p:custDataLst>
                <p:tags r:id="rId3"/>
              </p:custDataLst>
            </p:nvPr>
          </p:nvSpPr>
          <p:spPr bwMode="auto">
            <a:xfrm>
              <a:off x="7955320" y="3231289"/>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algn="l" defTabSz="914400">
                <a:spcBef>
                  <a:spcPts val="0"/>
                </a:spcBef>
                <a:spcAft>
                  <a:spcPts val="0"/>
                </a:spcAft>
                <a:buNone/>
              </a:pPr>
              <a:r>
                <a:rPr lang="ru-RU" sz="1300" b="0" i="0" dirty="0" smtClean="0">
                  <a:solidFill>
                    <a:schemeClr val="bg1"/>
                  </a:solidFill>
                  <a:latin typeface="Segoe UI"/>
                  <a:ea typeface="+mn-ea"/>
                  <a:cs typeface="+mn-cs"/>
                </a:rPr>
                <a:t>Ведение журнала</a:t>
              </a:r>
              <a:endParaRPr lang="ru-RU" sz="1300" b="0" i="0" dirty="0">
                <a:solidFill>
                  <a:schemeClr val="bg1"/>
                </a:solidFill>
                <a:latin typeface="Segoe UI"/>
                <a:ea typeface="+mn-ea"/>
                <a:cs typeface="+mn-cs"/>
              </a:endParaRPr>
            </a:p>
          </p:txBody>
        </p:sp>
        <p:grpSp>
          <p:nvGrpSpPr>
            <p:cNvPr id="13" name="Group 12"/>
            <p:cNvGrpSpPr/>
            <p:nvPr/>
          </p:nvGrpSpPr>
          <p:grpSpPr>
            <a:xfrm>
              <a:off x="8258106" y="3524595"/>
              <a:ext cx="851488" cy="827454"/>
              <a:chOff x="8258106" y="3524595"/>
              <a:chExt cx="851488" cy="827454"/>
            </a:xfrm>
          </p:grpSpPr>
          <p:cxnSp>
            <p:nvCxnSpPr>
              <p:cNvPr id="9" name="Straight Connector 8"/>
              <p:cNvCxnSpPr/>
              <p:nvPr/>
            </p:nvCxnSpPr>
            <p:spPr>
              <a:xfrm>
                <a:off x="8258106" y="391262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258106" y="4024373"/>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258106" y="413106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258106" y="4240022"/>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258106" y="435204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bwMode="auto">
              <a:xfrm rot="5400000">
                <a:off x="8551541" y="3608273"/>
                <a:ext cx="226060" cy="21970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ru-RU" sz="2200" dirty="0" smtClean="0">
                  <a:gradFill>
                    <a:gsLst>
                      <a:gs pos="0">
                        <a:srgbClr val="FFFFFF"/>
                      </a:gs>
                      <a:gs pos="100000">
                        <a:srgbClr val="FFFFFF"/>
                      </a:gs>
                    </a:gsLst>
                    <a:lin ang="5400000" scaled="0"/>
                  </a:gradFill>
                </a:endParaRPr>
              </a:p>
            </p:txBody>
          </p:sp>
          <p:cxnSp>
            <p:nvCxnSpPr>
              <p:cNvPr id="65" name="Straight Connector 64"/>
              <p:cNvCxnSpPr/>
              <p:nvPr/>
            </p:nvCxnSpPr>
            <p:spPr>
              <a:xfrm>
                <a:off x="8258106" y="3524595"/>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6325159" y="4845395"/>
            <a:ext cx="1524000" cy="1524000"/>
            <a:chOff x="6325159" y="4845395"/>
            <a:chExt cx="1524000" cy="1524000"/>
          </a:xfrm>
        </p:grpSpPr>
        <p:sp>
          <p:nvSpPr>
            <p:cNvPr id="60" name="Rectangle 59"/>
            <p:cNvSpPr/>
            <p:nvPr>
              <p:custDataLst>
                <p:tags r:id="rId2"/>
              </p:custDataLst>
            </p:nvPr>
          </p:nvSpPr>
          <p:spPr bwMode="auto">
            <a:xfrm>
              <a:off x="6325159" y="484539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algn="l" defTabSz="914400">
                <a:spcBef>
                  <a:spcPts val="0"/>
                </a:spcBef>
                <a:spcAft>
                  <a:spcPts val="0"/>
                </a:spcAft>
                <a:buNone/>
              </a:pPr>
              <a:r>
                <a:rPr lang="ru-RU" sz="1500" b="0" i="0" dirty="0" smtClean="0">
                  <a:solidFill>
                    <a:schemeClr val="bg1"/>
                  </a:solidFill>
                  <a:latin typeface="Segoe UI"/>
                  <a:ea typeface="+mn-ea"/>
                  <a:cs typeface="+mn-cs"/>
                </a:rPr>
                <a:t>Диагностика</a:t>
              </a:r>
              <a:endParaRPr lang="ru-RU" sz="1500" b="0" i="0" dirty="0">
                <a:solidFill>
                  <a:schemeClr val="bg1"/>
                </a:solidFill>
                <a:latin typeface="Segoe UI"/>
                <a:ea typeface="+mn-ea"/>
                <a:cs typeface="+mn-cs"/>
              </a:endParaRPr>
            </a:p>
          </p:txBody>
        </p:sp>
        <p:cxnSp>
          <p:nvCxnSpPr>
            <p:cNvPr id="69" name="Straight Connector 68"/>
            <p:cNvCxnSpPr/>
            <p:nvPr/>
          </p:nvCxnSpPr>
          <p:spPr>
            <a:xfrm flipV="1">
              <a:off x="6484821" y="5733040"/>
              <a:ext cx="309061" cy="19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61488" y="5696011"/>
              <a:ext cx="247650" cy="380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6780161" y="5697346"/>
              <a:ext cx="71055" cy="369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844248" y="5676391"/>
              <a:ext cx="105264" cy="2036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6950335" y="5309600"/>
              <a:ext cx="65028" cy="5801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15565" y="5302442"/>
              <a:ext cx="62865" cy="41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V="1">
              <a:off x="7297708" y="5416563"/>
              <a:ext cx="328208" cy="28439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0629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57131"/>
          </a:xfrm>
        </p:spPr>
        <p:txBody>
          <a:bodyPr/>
          <a:lstStyle/>
          <a:p>
            <a:pPr algn="l" defTabSz="914400">
              <a:lnSpc>
                <a:spcPct val="90000"/>
              </a:lnSpc>
              <a:spcBef>
                <a:spcPts val="0"/>
              </a:spcBef>
              <a:buNone/>
            </a:pPr>
            <a:r>
              <a:rPr lang="ru-RU" sz="5500" b="0" i="0" spc="-100" baseline="0" dirty="0" smtClean="0">
                <a:effectLst/>
                <a:latin typeface="Segoe UI Light"/>
                <a:ea typeface="+mn-ea"/>
                <a:cs typeface="Arial"/>
              </a:rPr>
              <a:t>Основные сценарии</a:t>
            </a:r>
            <a:endParaRPr lang="ru-RU" sz="5500" b="0" i="0" spc="-100" baseline="0" dirty="0">
              <a:effectLst/>
              <a:latin typeface="Segoe UI Light"/>
              <a:ea typeface="+mn-ea"/>
              <a:cs typeface="Arial"/>
            </a:endParaRPr>
          </a:p>
        </p:txBody>
      </p:sp>
      <p:sp>
        <p:nvSpPr>
          <p:cNvPr id="3" name="TextBox 2"/>
          <p:cNvSpPr txBox="1"/>
          <p:nvPr/>
        </p:nvSpPr>
        <p:spPr>
          <a:xfrm>
            <a:off x="505327" y="1203159"/>
            <a:ext cx="10996862" cy="387799"/>
          </a:xfrm>
          <a:prstGeom prst="rect">
            <a:avLst/>
          </a:prstGeom>
          <a:noFill/>
        </p:spPr>
        <p:txBody>
          <a:bodyPr wrap="square" lIns="0" tIns="0" rIns="0" bIns="0" rtlCol="0">
            <a:spAutoFit/>
          </a:bodyPr>
          <a:lstStyle/>
          <a:p>
            <a:pPr algn="l" defTabSz="914400">
              <a:lnSpc>
                <a:spcPct val="90000"/>
              </a:lnSpc>
              <a:spcBef>
                <a:spcPts val="672"/>
              </a:spcBef>
              <a:buNone/>
            </a:pPr>
            <a:r>
              <a:rPr lang="ru-RU" sz="2800" b="0" i="0" dirty="0" smtClean="0">
                <a:solidFill>
                  <a:srgbClr val="00AEEF"/>
                </a:solidFill>
                <a:latin typeface="Segoe UI"/>
                <a:ea typeface="+mn-ea"/>
                <a:cs typeface="+mn-cs"/>
              </a:rPr>
              <a:t>Службы Windows Azure Mobile Services идеальны для:</a:t>
            </a:r>
            <a:endParaRPr lang="ru-RU" sz="2800" b="0" i="0" dirty="0">
              <a:solidFill>
                <a:srgbClr val="00AEEF"/>
              </a:solidFill>
              <a:latin typeface="Segoe UI"/>
              <a:ea typeface="+mn-ea"/>
              <a:cs typeface="+mn-cs"/>
            </a:endParaRPr>
          </a:p>
        </p:txBody>
      </p:sp>
      <p:sp>
        <p:nvSpPr>
          <p:cNvPr id="45" name="Rounded Rectangle 44"/>
          <p:cNvSpPr/>
          <p:nvPr/>
        </p:nvSpPr>
        <p:spPr bwMode="auto">
          <a:xfrm>
            <a:off x="505326" y="1740411"/>
            <a:ext cx="10828419" cy="1366595"/>
          </a:xfrm>
          <a:prstGeom prst="roundRect">
            <a:avLst>
              <a:gd name="adj" fmla="val 0"/>
            </a:avLst>
          </a:prstGeom>
          <a:solidFill>
            <a:schemeClr val="accent2"/>
          </a:solidFill>
          <a:ln w="9525" cap="flat" cmpd="sng" algn="ctr">
            <a:noFill/>
            <a:prstDash val="solid"/>
          </a:ln>
          <a:effectLst/>
        </p:spPr>
        <p:txBody>
          <a:bodyPr lIns="76176" tIns="38088" rIns="76176" bIns="38088" rtlCol="0" anchor="t" anchorCtr="0"/>
          <a:lstStyle/>
          <a:p>
            <a:pPr marL="0" algn="l" defTabSz="914400">
              <a:lnSpc>
                <a:spcPct val="90000"/>
              </a:lnSpc>
              <a:spcAft>
                <a:spcPts val="900"/>
              </a:spcAft>
              <a:buNone/>
            </a:pPr>
            <a:r>
              <a:rPr lang="ru-RU" sz="3600" b="0" i="0" spc="-80" dirty="0" smtClean="0">
                <a:solidFill>
                  <a:srgbClr val="FFFFFF"/>
                </a:solidFill>
                <a:latin typeface="Segoe UI Light"/>
                <a:ea typeface="+mn-ea"/>
                <a:cs typeface="+mn-cs"/>
              </a:rPr>
              <a:t>Современных мобильных приложений</a:t>
            </a:r>
          </a:p>
          <a:p>
            <a:pPr marL="0" algn="l" defTabSz="914400">
              <a:lnSpc>
                <a:spcPct val="90000"/>
              </a:lnSpc>
              <a:spcAft>
                <a:spcPts val="900"/>
              </a:spcAft>
              <a:buNone/>
            </a:pPr>
            <a:r>
              <a:rPr lang="ru-RU" sz="1800" b="0" i="0" spc="-40" dirty="0" smtClean="0">
                <a:solidFill>
                  <a:srgbClr val="FFFFFF"/>
                </a:solidFill>
                <a:latin typeface="Segoe UI"/>
                <a:ea typeface="+mn-ea"/>
                <a:cs typeface="+mn-cs"/>
              </a:rPr>
              <a:t>Сокращают трудозатраты на выполнение стандартных повторяющихся задач, таких как проверка подлинности пользователя, принудительная отправка уведомлений и хранение структурированных данных.</a:t>
            </a:r>
            <a:endParaRPr lang="ru-RU" sz="1800" b="0" i="0" spc="-40" dirty="0">
              <a:solidFill>
                <a:srgbClr val="FFFFFF"/>
              </a:solidFill>
              <a:latin typeface="Segoe UI"/>
              <a:ea typeface="+mn-ea"/>
              <a:cs typeface="+mn-cs"/>
            </a:endParaRPr>
          </a:p>
        </p:txBody>
      </p:sp>
      <p:sp>
        <p:nvSpPr>
          <p:cNvPr id="48" name="Rounded Rectangle 47"/>
          <p:cNvSpPr/>
          <p:nvPr/>
        </p:nvSpPr>
        <p:spPr bwMode="auto">
          <a:xfrm>
            <a:off x="505326" y="3335638"/>
            <a:ext cx="10828419" cy="1366595"/>
          </a:xfrm>
          <a:prstGeom prst="roundRect">
            <a:avLst>
              <a:gd name="adj" fmla="val 0"/>
            </a:avLst>
          </a:prstGeom>
          <a:solidFill>
            <a:schemeClr val="accent1"/>
          </a:solidFill>
          <a:ln w="9525" cap="flat" cmpd="sng" algn="ctr">
            <a:noFill/>
            <a:prstDash val="solid"/>
          </a:ln>
          <a:effectLst/>
        </p:spPr>
        <p:txBody>
          <a:bodyPr lIns="76176" tIns="38088" rIns="76176" bIns="38088" rtlCol="0" anchor="t" anchorCtr="0"/>
          <a:lstStyle/>
          <a:p>
            <a:pPr marL="0" algn="l" defTabSz="914400">
              <a:spcAft>
                <a:spcPts val="900"/>
              </a:spcAft>
              <a:buNone/>
            </a:pPr>
            <a:r>
              <a:rPr lang="ru-RU" sz="3600" b="0" i="0" spc="-80" dirty="0" smtClean="0">
                <a:solidFill>
                  <a:srgbClr val="FFFFFF"/>
                </a:solidFill>
                <a:latin typeface="Segoe UI Light"/>
                <a:ea typeface="+mn-ea"/>
                <a:cs typeface="+mn-cs"/>
              </a:rPr>
              <a:t>Быстрого развертывания</a:t>
            </a:r>
          </a:p>
          <a:p>
            <a:pPr marL="0" algn="l" defTabSz="914400">
              <a:lnSpc>
                <a:spcPct val="90000"/>
              </a:lnSpc>
              <a:spcAft>
                <a:spcPts val="900"/>
              </a:spcAft>
              <a:buNone/>
            </a:pPr>
            <a:r>
              <a:rPr lang="ru-RU" sz="2000" b="0" i="0" spc="-40" dirty="0" smtClean="0">
                <a:solidFill>
                  <a:srgbClr val="FFFFFF"/>
                </a:solidFill>
                <a:latin typeface="Segoe UI"/>
                <a:ea typeface="+mn-ea"/>
                <a:cs typeface="+mn-cs"/>
              </a:rPr>
              <a:t>Время — деньги. Windows Azure Mobile Services позволяет меньше чем за пять минут настроить простую и надежную серверную часть СУБД и быстро развернуть приложение.</a:t>
            </a:r>
            <a:endParaRPr lang="ru-RU" sz="2000" b="0" i="0" spc="-40" dirty="0">
              <a:solidFill>
                <a:srgbClr val="FFFFFF"/>
              </a:solidFill>
              <a:latin typeface="Segoe UI"/>
              <a:ea typeface="+mn-ea"/>
              <a:cs typeface="+mn-cs"/>
            </a:endParaRPr>
          </a:p>
        </p:txBody>
      </p:sp>
      <p:sp>
        <p:nvSpPr>
          <p:cNvPr id="49" name="Rounded Rectangle 48"/>
          <p:cNvSpPr/>
          <p:nvPr/>
        </p:nvSpPr>
        <p:spPr bwMode="auto">
          <a:xfrm>
            <a:off x="505326" y="4927329"/>
            <a:ext cx="10828419" cy="1363075"/>
          </a:xfrm>
          <a:prstGeom prst="roundRect">
            <a:avLst>
              <a:gd name="adj" fmla="val 0"/>
            </a:avLst>
          </a:prstGeom>
          <a:solidFill>
            <a:schemeClr val="accent4"/>
          </a:solidFill>
          <a:ln w="9525" cap="flat" cmpd="sng" algn="ctr">
            <a:noFill/>
            <a:prstDash val="solid"/>
          </a:ln>
          <a:effectLst/>
        </p:spPr>
        <p:txBody>
          <a:bodyPr lIns="76176" tIns="38088" rIns="76176" bIns="38088" rtlCol="0" anchor="t" anchorCtr="0"/>
          <a:lstStyle/>
          <a:p>
            <a:pPr marL="0" algn="l" defTabSz="914400">
              <a:lnSpc>
                <a:spcPct val="90000"/>
              </a:lnSpc>
              <a:spcAft>
                <a:spcPts val="900"/>
              </a:spcAft>
              <a:buNone/>
            </a:pPr>
            <a:r>
              <a:rPr lang="ru-RU" sz="3200" b="0" i="0" spc="-80" dirty="0" smtClean="0">
                <a:solidFill>
                  <a:srgbClr val="FFFFFF"/>
                </a:solidFill>
                <a:latin typeface="Segoe UI Light"/>
                <a:ea typeface="+mn-ea"/>
                <a:cs typeface="+mn-cs"/>
              </a:rPr>
              <a:t>Приложений, использующих структурированные данные </a:t>
            </a:r>
          </a:p>
          <a:p>
            <a:pPr marL="0" algn="l" defTabSz="914400">
              <a:lnSpc>
                <a:spcPct val="90000"/>
              </a:lnSpc>
              <a:spcAft>
                <a:spcPts val="900"/>
              </a:spcAft>
              <a:buNone/>
            </a:pPr>
            <a:r>
              <a:rPr lang="ru-RU" sz="1800" b="0" i="0" spc="-40" dirty="0" smtClean="0">
                <a:solidFill>
                  <a:srgbClr val="FFFFFF"/>
                </a:solidFill>
                <a:latin typeface="Segoe UI"/>
                <a:ea typeface="+mn-ea"/>
                <a:cs typeface="+mn-cs"/>
              </a:rPr>
              <a:t>Легкость подключения базы данных Windows Azure SQL позволяет упростить управление данными </a:t>
            </a:r>
            <a:br>
              <a:rPr lang="ru-RU" sz="1800" b="0" i="0" spc="-40" dirty="0" smtClean="0">
                <a:solidFill>
                  <a:srgbClr val="FFFFFF"/>
                </a:solidFill>
                <a:latin typeface="Segoe UI"/>
                <a:ea typeface="+mn-ea"/>
                <a:cs typeface="+mn-cs"/>
              </a:rPr>
            </a:br>
            <a:r>
              <a:rPr lang="ru-RU" sz="1800" b="0" i="0" spc="-40" dirty="0" smtClean="0">
                <a:solidFill>
                  <a:srgbClr val="FFFFFF"/>
                </a:solidFill>
                <a:latin typeface="Segoe UI"/>
                <a:ea typeface="+mn-ea"/>
                <a:cs typeface="+mn-cs"/>
              </a:rPr>
              <a:t>и использовать динамические таблицы. Простота создания разрешений и управления ими.</a:t>
            </a:r>
            <a:endParaRPr lang="ru-RU" sz="1800" b="0" i="0" spc="-40" dirty="0">
              <a:solidFill>
                <a:srgbClr val="FFFFFF"/>
              </a:solidFill>
              <a:latin typeface="Segoe UI"/>
              <a:ea typeface="+mn-ea"/>
              <a:cs typeface="+mn-cs"/>
            </a:endParaRPr>
          </a:p>
        </p:txBody>
      </p:sp>
    </p:spTree>
    <p:extLst>
      <p:ext uri="{BB962C8B-B14F-4D97-AF65-F5344CB8AC3E}">
        <p14:creationId xmlns:p14="http://schemas.microsoft.com/office/powerpoint/2010/main" val="4045405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P spid="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ru-RU" sz="2800" dirty="0">
              <a:solidFill>
                <a:srgbClr val="00AEEF">
                  <a:alpha val="99000"/>
                </a:srgbClr>
              </a:solidFill>
            </a:endParaRPr>
          </a:p>
        </p:txBody>
      </p:sp>
      <p:sp>
        <p:nvSpPr>
          <p:cNvPr id="2" name="Title 1"/>
          <p:cNvSpPr>
            <a:spLocks noGrp="1"/>
          </p:cNvSpPr>
          <p:nvPr>
            <p:ph type="title"/>
          </p:nvPr>
        </p:nvSpPr>
        <p:spPr>
          <a:xfrm>
            <a:off x="150313" y="2918785"/>
            <a:ext cx="10237787" cy="1538883"/>
          </a:xfrm>
        </p:spPr>
        <p:txBody>
          <a:bodyPr/>
          <a:lstStyle/>
          <a:p>
            <a:pPr algn="l" defTabSz="914400">
              <a:lnSpc>
                <a:spcPts val="4000"/>
              </a:lnSpc>
              <a:spcBef>
                <a:spcPts val="0"/>
              </a:spcBef>
              <a:buNone/>
              <a:tabLst>
                <a:tab pos="227013" algn="l"/>
              </a:tabLst>
            </a:pPr>
            <a:r>
              <a:rPr lang="ru-RU" sz="6700" b="0" i="0" spc="-150" baseline="0" dirty="0" smtClean="0">
                <a:effectLst/>
                <a:latin typeface="Segoe UI Light"/>
                <a:ea typeface="+mn-ea"/>
                <a:cs typeface="Arial"/>
              </a:rPr>
              <a:t>Начало работы</a:t>
            </a:r>
            <a:br>
              <a:rPr lang="ru-RU" sz="6700" b="0" i="0" spc="-150" baseline="0" dirty="0" smtClean="0">
                <a:effectLst/>
                <a:latin typeface="Segoe UI Light"/>
                <a:ea typeface="+mn-ea"/>
                <a:cs typeface="Arial"/>
              </a:rPr>
            </a:br>
            <a:r>
              <a:rPr lang="ru-RU" sz="6700" b="0" i="0" spc="-150" baseline="0" dirty="0" smtClean="0">
                <a:effectLst/>
                <a:latin typeface="Segoe UI Light"/>
                <a:ea typeface="+mn-ea"/>
                <a:cs typeface="Arial"/>
              </a:rPr>
              <a:t>	</a:t>
            </a:r>
            <a:r>
              <a:rPr lang="ru-RU" sz="4000" b="0" i="0" spc="-150" baseline="0" dirty="0" smtClean="0">
                <a:effectLst/>
                <a:latin typeface="Segoe UI Light"/>
                <a:ea typeface="+mn-ea"/>
                <a:cs typeface="Arial"/>
              </a:rPr>
              <a:t>Создание серверной части для мобильных 	приложений за несколько минут</a:t>
            </a:r>
            <a:endParaRPr lang="ru-RU" sz="4000" b="0" i="0" spc="-150" baseline="0" dirty="0">
              <a:effectLst/>
              <a:latin typeface="Segoe UI Light"/>
              <a:ea typeface="+mn-ea"/>
              <a:cs typeface="Arial"/>
            </a:endParaRPr>
          </a:p>
        </p:txBody>
      </p:sp>
      <p:grpSp>
        <p:nvGrpSpPr>
          <p:cNvPr id="4" name="Group 3"/>
          <p:cNvGrpSpPr/>
          <p:nvPr/>
        </p:nvGrpSpPr>
        <p:grpSpPr>
          <a:xfrm>
            <a:off x="9352544" y="1447800"/>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ru-RU"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algn="l" defTabSz="914400">
                <a:spcBef>
                  <a:spcPts val="0"/>
                </a:spcBef>
                <a:spcAft>
                  <a:spcPts val="0"/>
                </a:spcAft>
                <a:buNone/>
              </a:pPr>
              <a:r>
                <a:rPr lang="ru-RU" sz="2300" b="0" i="0" dirty="0" smtClean="0">
                  <a:solidFill>
                    <a:srgbClr val="00AEEF"/>
                  </a:solidFill>
                  <a:latin typeface="Segoe UI"/>
                  <a:ea typeface="+mn-ea"/>
                  <a:cs typeface="+mn-cs"/>
                </a:rPr>
                <a:t>Демонстрация</a:t>
              </a:r>
              <a:endParaRPr lang="ru-RU" sz="2300" b="0" i="0" dirty="0">
                <a:solidFill>
                  <a:srgbClr val="00AEEF"/>
                </a:solidFill>
                <a:latin typeface="Segoe UI"/>
                <a:ea typeface="+mn-ea"/>
                <a:cs typeface="+mn-cs"/>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ru-RU"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ru-RU" dirty="0"/>
          </a:p>
        </p:txBody>
      </p:sp>
    </p:spTree>
    <p:extLst>
      <p:ext uri="{BB962C8B-B14F-4D97-AF65-F5344CB8AC3E}">
        <p14:creationId xmlns:p14="http://schemas.microsoft.com/office/powerpoint/2010/main" val="34172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130943"/>
            <a:ext cx="11149013" cy="664797"/>
          </a:xfrm>
        </p:spPr>
        <p:txBody>
          <a:bodyPr/>
          <a:lstStyle/>
          <a:p>
            <a:pPr algn="l" defTabSz="914400">
              <a:lnSpc>
                <a:spcPct val="90000"/>
              </a:lnSpc>
              <a:spcBef>
                <a:spcPts val="0"/>
              </a:spcBef>
              <a:buNone/>
            </a:pPr>
            <a:r>
              <a:rPr lang="ru-RU" sz="4800" b="0" i="0" spc="-100" baseline="0" dirty="0" smtClean="0">
                <a:effectLst/>
                <a:latin typeface="Segoe UI Light"/>
                <a:ea typeface="+mn-ea"/>
                <a:cs typeface="Arial"/>
              </a:rPr>
              <a:t>Хранилище структурированных данных</a:t>
            </a:r>
            <a:endParaRPr lang="ru-RU" sz="4800" b="0" i="0" spc="-100" baseline="0" dirty="0">
              <a:effectLst/>
              <a:latin typeface="Segoe UI Light"/>
              <a:ea typeface="+mn-ea"/>
              <a:cs typeface="Arial"/>
            </a:endParaRPr>
          </a:p>
        </p:txBody>
      </p:sp>
      <p:sp>
        <p:nvSpPr>
          <p:cNvPr id="3" name="Text Placeholder 2"/>
          <p:cNvSpPr>
            <a:spLocks noGrp="1"/>
          </p:cNvSpPr>
          <p:nvPr>
            <p:ph type="body" sz="quarter" idx="10"/>
          </p:nvPr>
        </p:nvSpPr>
        <p:spPr>
          <a:xfrm>
            <a:off x="519113" y="1007240"/>
            <a:ext cx="11669712" cy="5374805"/>
          </a:xfrm>
        </p:spPr>
        <p:txBody>
          <a:bodyPr/>
          <a:lstStyle/>
          <a:p>
            <a:pPr marL="0" indent="0" algn="l" defTabSz="914400">
              <a:lnSpc>
                <a:spcPct val="90000"/>
              </a:lnSpc>
              <a:spcBef>
                <a:spcPts val="960"/>
              </a:spcBef>
              <a:buNone/>
            </a:pPr>
            <a:r>
              <a:rPr lang="ru-RU" sz="3200" b="0" i="0" spc="-70" baseline="0" dirty="0" smtClean="0">
                <a:latin typeface="Segoe UI Light"/>
              </a:rPr>
              <a:t>Хранение структурированных данных в базе данных SQL </a:t>
            </a:r>
          </a:p>
          <a:p>
            <a:pPr marL="0" indent="0" algn="l" defTabSz="914400">
              <a:lnSpc>
                <a:spcPct val="90000"/>
              </a:lnSpc>
              <a:spcBef>
                <a:spcPts val="960"/>
              </a:spcBef>
              <a:buNone/>
            </a:pPr>
            <a:r>
              <a:rPr lang="ru-RU" sz="3200" b="0" i="0" spc="-70" baseline="0" dirty="0" smtClean="0">
                <a:latin typeface="Segoe UI Light"/>
              </a:rPr>
              <a:t>Если приложения, использующие одну базу данных, секционированы с помощью схемы</a:t>
            </a:r>
          </a:p>
          <a:p>
            <a:pPr marL="0" indent="0" algn="l" defTabSz="914400">
              <a:lnSpc>
                <a:spcPct val="90000"/>
              </a:lnSpc>
              <a:spcBef>
                <a:spcPts val="672"/>
              </a:spcBef>
              <a:buNone/>
            </a:pPr>
            <a:r>
              <a:rPr lang="ru-RU" sz="2800" b="0" i="0" spc="-70" baseline="0" dirty="0" smtClean="0">
                <a:latin typeface="Segoe UI Light"/>
              </a:rPr>
              <a:t>	</a:t>
            </a:r>
            <a:r>
              <a:rPr lang="ru-RU" sz="2000" b="1" i="0" spc="-70" baseline="0" dirty="0" smtClean="0">
                <a:latin typeface="Segoe UI Light"/>
              </a:rPr>
              <a:t>AppX.</a:t>
            </a:r>
            <a:r>
              <a:rPr lang="ru-RU" sz="2000" b="0" i="0" spc="-70" baseline="0" dirty="0" smtClean="0">
                <a:latin typeface="Segoe UI Light"/>
              </a:rPr>
              <a:t>Todoitem (Элементы задач)</a:t>
            </a:r>
          </a:p>
          <a:p>
            <a:pPr marL="0" indent="0" algn="l" defTabSz="914400">
              <a:lnSpc>
                <a:spcPct val="90000"/>
              </a:lnSpc>
              <a:spcBef>
                <a:spcPts val="672"/>
              </a:spcBef>
              <a:buNone/>
            </a:pPr>
            <a:r>
              <a:rPr lang="ru-RU" sz="2000" b="0" i="0" spc="-70" baseline="0" dirty="0" smtClean="0">
                <a:latin typeface="Segoe UI Light"/>
              </a:rPr>
              <a:t>	</a:t>
            </a:r>
            <a:r>
              <a:rPr lang="ru-RU" sz="2000" b="1" i="0" spc="-70" baseline="0" dirty="0" smtClean="0">
                <a:latin typeface="Segoe UI Light"/>
              </a:rPr>
              <a:t>AppY.</a:t>
            </a:r>
            <a:r>
              <a:rPr lang="ru-RU" sz="2000" b="0" i="0" spc="-70" baseline="0" dirty="0" smtClean="0">
                <a:latin typeface="Segoe UI Light"/>
              </a:rPr>
              <a:t>Todoitem</a:t>
            </a:r>
          </a:p>
          <a:p>
            <a:pPr marL="0" indent="0" algn="l" defTabSz="914400">
              <a:lnSpc>
                <a:spcPct val="90000"/>
              </a:lnSpc>
              <a:spcBef>
                <a:spcPts val="960"/>
              </a:spcBef>
              <a:buNone/>
            </a:pPr>
            <a:r>
              <a:rPr lang="ru-RU" sz="3200" b="0" i="0" spc="-70" baseline="0" dirty="0" smtClean="0">
                <a:latin typeface="Segoe UI Light"/>
              </a:rPr>
              <a:t>Управление данными:</a:t>
            </a:r>
          </a:p>
          <a:p>
            <a:pPr marL="0" indent="0" algn="l" defTabSz="914400">
              <a:lnSpc>
                <a:spcPct val="90000"/>
              </a:lnSpc>
              <a:spcBef>
                <a:spcPts val="672"/>
              </a:spcBef>
              <a:buNone/>
            </a:pPr>
            <a:r>
              <a:rPr lang="ru-RU" sz="2800" b="0" i="0" spc="-70" baseline="0" dirty="0" smtClean="0">
                <a:latin typeface="Segoe UI Light"/>
              </a:rPr>
              <a:t>	</a:t>
            </a:r>
            <a:r>
              <a:rPr lang="ru-RU" sz="2000" b="0" i="0" spc="-70" baseline="0" dirty="0" smtClean="0">
                <a:latin typeface="Segoe UI Light"/>
              </a:rPr>
              <a:t>Портал</a:t>
            </a:r>
          </a:p>
          <a:p>
            <a:pPr marL="0" indent="0" algn="l" defTabSz="914400">
              <a:lnSpc>
                <a:spcPct val="90000"/>
              </a:lnSpc>
              <a:spcBef>
                <a:spcPts val="672"/>
              </a:spcBef>
              <a:buNone/>
            </a:pPr>
            <a:r>
              <a:rPr lang="ru-RU" sz="2000" b="0" i="0" spc="-70" baseline="0" dirty="0" smtClean="0">
                <a:latin typeface="Segoe UI Light"/>
              </a:rPr>
              <a:t>	Портал SQL </a:t>
            </a:r>
          </a:p>
          <a:p>
            <a:pPr marL="0" indent="0" algn="l" defTabSz="914400">
              <a:lnSpc>
                <a:spcPct val="90000"/>
              </a:lnSpc>
              <a:spcBef>
                <a:spcPts val="672"/>
              </a:spcBef>
              <a:buNone/>
            </a:pPr>
            <a:r>
              <a:rPr lang="ru-RU" sz="2000" b="0" i="0" spc="-70" baseline="0" dirty="0" smtClean="0">
                <a:latin typeface="Segoe UI Light"/>
              </a:rPr>
              <a:t>	SQL Management Studio</a:t>
            </a:r>
          </a:p>
          <a:p>
            <a:pPr marL="0" indent="0" algn="l" defTabSz="914400">
              <a:lnSpc>
                <a:spcPct val="90000"/>
              </a:lnSpc>
              <a:spcBef>
                <a:spcPts val="672"/>
              </a:spcBef>
              <a:buNone/>
            </a:pPr>
            <a:r>
              <a:rPr lang="ru-RU" sz="2000" b="0" i="0" spc="-70" baseline="0" dirty="0" smtClean="0">
                <a:latin typeface="Segoe UI Light"/>
              </a:rPr>
              <a:t>	Интерфейс API REST...</a:t>
            </a:r>
            <a:endParaRPr lang="ru-RU" sz="3600" dirty="0" smtClean="0"/>
          </a:p>
        </p:txBody>
      </p:sp>
    </p:spTree>
    <p:extLst>
      <p:ext uri="{BB962C8B-B14F-4D97-AF65-F5344CB8AC3E}">
        <p14:creationId xmlns:p14="http://schemas.microsoft.com/office/powerpoint/2010/main" val="233200827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defTabSz="914400">
              <a:lnSpc>
                <a:spcPct val="90000"/>
              </a:lnSpc>
              <a:spcBef>
                <a:spcPts val="0"/>
              </a:spcBef>
              <a:buNone/>
            </a:pPr>
            <a:r>
              <a:rPr lang="ru-RU" sz="5500" b="0" i="0" spc="-100" baseline="0" dirty="0" smtClean="0">
                <a:effectLst/>
                <a:latin typeface="Segoe UI Light"/>
                <a:ea typeface="+mn-ea"/>
                <a:cs typeface="Arial"/>
              </a:rPr>
              <a:t>Логика сервера</a:t>
            </a:r>
            <a:endParaRPr lang="ru-RU" sz="5500" b="0" i="0" spc="-100" baseline="0" dirty="0">
              <a:effectLst/>
              <a:latin typeface="Segoe UI Light"/>
              <a:ea typeface="+mn-ea"/>
              <a:cs typeface="Arial"/>
            </a:endParaRPr>
          </a:p>
        </p:txBody>
      </p:sp>
      <p:sp>
        <p:nvSpPr>
          <p:cNvPr id="3" name="Text Placeholder 2"/>
          <p:cNvSpPr>
            <a:spLocks noGrp="1"/>
          </p:cNvSpPr>
          <p:nvPr>
            <p:ph type="body" sz="quarter" idx="10"/>
          </p:nvPr>
        </p:nvSpPr>
        <p:spPr>
          <a:xfrm>
            <a:off x="519113" y="1447801"/>
            <a:ext cx="11669712" cy="4608954"/>
          </a:xfrm>
        </p:spPr>
        <p:txBody>
          <a:bodyPr/>
          <a:lstStyle/>
          <a:p>
            <a:pPr marL="0" indent="0" algn="l" defTabSz="914400">
              <a:lnSpc>
                <a:spcPct val="90000"/>
              </a:lnSpc>
              <a:spcBef>
                <a:spcPts val="960"/>
              </a:spcBef>
              <a:buNone/>
            </a:pPr>
            <a:r>
              <a:rPr lang="ru-RU" sz="4000" b="0" i="0" spc="-70" baseline="0" dirty="0" smtClean="0">
                <a:latin typeface="Segoe UI Light"/>
              </a:rPr>
              <a:t>Автоматическое генерирование интерфейса API REST службы для хранилища</a:t>
            </a:r>
          </a:p>
          <a:p>
            <a:pPr marL="0" indent="0" algn="l" defTabSz="914400">
              <a:lnSpc>
                <a:spcPct val="90000"/>
              </a:lnSpc>
              <a:spcBef>
                <a:spcPts val="960"/>
              </a:spcBef>
              <a:buNone/>
            </a:pPr>
            <a:r>
              <a:rPr lang="ru-RU" sz="4000" b="0" i="0" spc="-70" baseline="0" dirty="0" smtClean="0">
                <a:latin typeface="Segoe UI Light"/>
              </a:rPr>
              <a:t>Динамическая схема вкл./выкл.</a:t>
            </a:r>
          </a:p>
          <a:p>
            <a:pPr marL="0" indent="0" algn="l" defTabSz="914400">
              <a:lnSpc>
                <a:spcPct val="90000"/>
              </a:lnSpc>
              <a:spcBef>
                <a:spcPts val="960"/>
              </a:spcBef>
              <a:buNone/>
            </a:pPr>
            <a:r>
              <a:rPr lang="ru-RU" sz="4000" b="0" i="0" spc="-70" baseline="0" dirty="0" smtClean="0">
                <a:latin typeface="Segoe UI Light"/>
              </a:rPr>
              <a:t>Возможность создания серверной логики, которая перехватывает конвейер операций CRUD</a:t>
            </a:r>
          </a:p>
          <a:p>
            <a:pPr marL="0" indent="0" algn="l" defTabSz="914400">
              <a:lnSpc>
                <a:spcPct val="90000"/>
              </a:lnSpc>
              <a:spcBef>
                <a:spcPts val="960"/>
              </a:spcBef>
              <a:buNone/>
            </a:pPr>
            <a:r>
              <a:rPr lang="ru-RU" sz="4000" b="0" i="0" spc="-70" baseline="0" dirty="0" smtClean="0">
                <a:latin typeface="Segoe UI Light"/>
              </a:rPr>
              <a:t>Возможность выполнения полнофункциональных запросов</a:t>
            </a:r>
            <a:endParaRPr lang="ru-RU" dirty="0" smtClean="0"/>
          </a:p>
        </p:txBody>
      </p:sp>
    </p:spTree>
    <p:extLst>
      <p:ext uri="{BB962C8B-B14F-4D97-AF65-F5344CB8AC3E}">
        <p14:creationId xmlns:p14="http://schemas.microsoft.com/office/powerpoint/2010/main" val="25567338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defTabSz="914400">
              <a:lnSpc>
                <a:spcPct val="90000"/>
              </a:lnSpc>
              <a:spcBef>
                <a:spcPts val="0"/>
              </a:spcBef>
              <a:buNone/>
            </a:pPr>
            <a:r>
              <a:rPr lang="ru-RU" sz="5500" b="0" i="0" spc="-100" baseline="0" dirty="0" smtClean="0">
                <a:effectLst/>
                <a:latin typeface="Segoe UI Light"/>
                <a:ea typeface="+mn-ea"/>
                <a:cs typeface="Arial"/>
              </a:rPr>
              <a:t>Сопоставление API REST и типа SQL</a:t>
            </a:r>
            <a:endParaRPr lang="ru-RU" sz="5500" b="0" i="0" spc="-100" baseline="0" dirty="0">
              <a:effectLst/>
              <a:latin typeface="Segoe UI Light"/>
              <a:ea typeface="+mn-ea"/>
              <a:cs typeface="Arial"/>
            </a:endParaRPr>
          </a:p>
        </p:txBody>
      </p:sp>
      <p:sp>
        <p:nvSpPr>
          <p:cNvPr id="3" name="Text Placeholder 2"/>
          <p:cNvSpPr>
            <a:spLocks noGrp="1"/>
          </p:cNvSpPr>
          <p:nvPr>
            <p:ph type="body" sz="quarter" idx="10"/>
          </p:nvPr>
        </p:nvSpPr>
        <p:spPr>
          <a:xfrm>
            <a:off x="519113" y="1447801"/>
            <a:ext cx="11669712" cy="3231654"/>
          </a:xfrm>
        </p:spPr>
        <p:txBody>
          <a:bodyPr/>
          <a:lstStyle/>
          <a:p>
            <a:endParaRPr lang="ru-RU" spc="-71" dirty="0" smtClean="0">
              <a:gradFill>
                <a:gsLst>
                  <a:gs pos="2917">
                    <a:schemeClr val="tx1"/>
                  </a:gs>
                  <a:gs pos="30000">
                    <a:schemeClr val="tx1"/>
                  </a:gs>
                </a:gsLst>
                <a:lin ang="5400000" scaled="0"/>
              </a:gradFill>
            </a:endParaRPr>
          </a:p>
          <a:p>
            <a:endParaRPr lang="ru-RU" spc="-71" dirty="0" smtClean="0">
              <a:gradFill>
                <a:gsLst>
                  <a:gs pos="2917">
                    <a:schemeClr val="tx1"/>
                  </a:gs>
                  <a:gs pos="30000">
                    <a:schemeClr val="tx1"/>
                  </a:gs>
                </a:gsLst>
                <a:lin ang="5400000" scaled="0"/>
              </a:gradFill>
            </a:endParaRPr>
          </a:p>
          <a:p>
            <a:endParaRPr lang="ru-RU" dirty="0" smtClean="0"/>
          </a:p>
          <a:p>
            <a:endParaRPr lang="ru-RU" spc="-71" dirty="0" smtClean="0">
              <a:gradFill>
                <a:gsLst>
                  <a:gs pos="2917">
                    <a:schemeClr val="tx1"/>
                  </a:gs>
                  <a:gs pos="30000">
                    <a:schemeClr val="tx1"/>
                  </a:gs>
                </a:gsLst>
                <a:lin ang="5400000" scaled="0"/>
              </a:gradFill>
            </a:endParaRPr>
          </a:p>
          <a:p>
            <a:endParaRPr lang="ru-RU" dirty="0"/>
          </a:p>
        </p:txBody>
      </p:sp>
      <p:graphicFrame>
        <p:nvGraphicFramePr>
          <p:cNvPr id="4" name="Table 3"/>
          <p:cNvGraphicFramePr>
            <a:graphicFrameLocks noGrp="1"/>
          </p:cNvGraphicFramePr>
          <p:nvPr>
            <p:extLst>
              <p:ext uri="{D42A27DB-BD31-4B8C-83A1-F6EECF244321}">
                <p14:modId xmlns:p14="http://schemas.microsoft.com/office/powerpoint/2010/main" val="3723978435"/>
              </p:ext>
            </p:extLst>
          </p:nvPr>
        </p:nvGraphicFramePr>
        <p:xfrm>
          <a:off x="960120" y="1584962"/>
          <a:ext cx="10393679" cy="4619748"/>
        </p:xfrm>
        <a:graphic>
          <a:graphicData uri="http://schemas.openxmlformats.org/drawingml/2006/table">
            <a:tbl>
              <a:tblPr firstRow="1" firstCol="1" bandRow="1">
                <a:tableStyleId>{68D230F3-CF80-4859-8CE7-A43EE81993B5}</a:tableStyleId>
              </a:tblPr>
              <a:tblGrid>
                <a:gridCol w="4602480"/>
                <a:gridCol w="5791199"/>
              </a:tblGrid>
              <a:tr h="472438">
                <a:tc>
                  <a:txBody>
                    <a:bodyPr/>
                    <a:lstStyle/>
                    <a:p>
                      <a:pPr marL="0" marR="0" algn="l" defTabSz="914400">
                        <a:spcBef>
                          <a:spcPts val="0"/>
                        </a:spcBef>
                        <a:spcAft>
                          <a:spcPts val="0"/>
                        </a:spcAft>
                        <a:buNone/>
                      </a:pPr>
                      <a:r>
                        <a:rPr lang="ru-RU" sz="2800" b="1" i="0" noProof="0" dirty="0" smtClean="0">
                          <a:effectLst/>
                          <a:latin typeface="Segoe UI"/>
                          <a:ea typeface="+mn-ea"/>
                          <a:cs typeface="+mn-cs"/>
                        </a:rPr>
                        <a:t>Значение JSON</a:t>
                      </a:r>
                      <a:endParaRPr lang="ru-RU" sz="2800" b="1" i="0" noProof="0" dirty="0">
                        <a:effectLst/>
                        <a:latin typeface="Segoe UI"/>
                        <a:ea typeface="+mn-ea"/>
                        <a:cs typeface="+mn-cs"/>
                      </a:endParaRPr>
                    </a:p>
                  </a:txBody>
                  <a:tcPr marL="50800" marR="50800" marT="50800" marB="50800"/>
                </a:tc>
                <a:tc>
                  <a:txBody>
                    <a:bodyPr/>
                    <a:lstStyle/>
                    <a:p>
                      <a:pPr marL="0" marR="0" algn="l" defTabSz="914400">
                        <a:spcBef>
                          <a:spcPts val="0"/>
                        </a:spcBef>
                        <a:spcAft>
                          <a:spcPts val="0"/>
                        </a:spcAft>
                        <a:buNone/>
                      </a:pPr>
                      <a:r>
                        <a:rPr lang="en-US" sz="2800" b="0" i="0" dirty="0">
                          <a:effectLst/>
                          <a:latin typeface="Segoe UI"/>
                          <a:ea typeface="+mn-ea"/>
                          <a:cs typeface="+mn-cs"/>
                        </a:rPr>
                        <a:t>Тип T-SQL</a:t>
                      </a:r>
                    </a:p>
                  </a:txBody>
                  <a:tcPr marL="50800" marR="50800" marT="50800" marB="50800"/>
                </a:tc>
              </a:tr>
              <a:tr h="465330">
                <a:tc>
                  <a:txBody>
                    <a:bodyPr/>
                    <a:lstStyle/>
                    <a:p>
                      <a:pPr marL="0" marR="0" algn="l" defTabSz="914400">
                        <a:spcBef>
                          <a:spcPts val="0"/>
                        </a:spcBef>
                        <a:spcAft>
                          <a:spcPts val="0"/>
                        </a:spcAft>
                        <a:buNone/>
                      </a:pPr>
                      <a:r>
                        <a:rPr lang="ru-RU" sz="2800" b="0" i="0" noProof="0" dirty="0" smtClean="0">
                          <a:effectLst/>
                          <a:latin typeface="Segoe UI"/>
                          <a:ea typeface="+mn-ea"/>
                          <a:cs typeface="+mn-cs"/>
                        </a:rPr>
                        <a:t>Цифровые значения (целочисленные, десятичные, с плавающей запятой)</a:t>
                      </a:r>
                      <a:endParaRPr lang="ru-RU" sz="2800" b="0" i="0" noProof="0" dirty="0">
                        <a:effectLst/>
                        <a:latin typeface="Segoe UI"/>
                        <a:ea typeface="+mn-ea"/>
                        <a:cs typeface="+mn-cs"/>
                      </a:endParaRPr>
                    </a:p>
                  </a:txBody>
                  <a:tcPr marL="50800" marR="50800" marT="50800" marB="50800"/>
                </a:tc>
                <a:tc>
                  <a:txBody>
                    <a:bodyPr/>
                    <a:lstStyle/>
                    <a:p>
                      <a:pPr marL="0" marR="0" algn="l" defTabSz="914400">
                        <a:spcBef>
                          <a:spcPts val="0"/>
                        </a:spcBef>
                        <a:spcAft>
                          <a:spcPts val="0"/>
                        </a:spcAft>
                        <a:buNone/>
                      </a:pPr>
                      <a:r>
                        <a:rPr lang="ru-RU" sz="2800" b="0" i="0" noProof="0" dirty="0" smtClean="0">
                          <a:effectLst/>
                          <a:latin typeface="Segoe UI"/>
                          <a:ea typeface="+mn-ea"/>
                          <a:cs typeface="+mn-cs"/>
                        </a:rPr>
                        <a:t>Float(53) (число с плавающей точкой)</a:t>
                      </a:r>
                      <a:endParaRPr lang="ru-RU" sz="2800" b="0" i="0" noProof="0" dirty="0">
                        <a:effectLst/>
                        <a:latin typeface="Segoe UI"/>
                        <a:ea typeface="+mn-ea"/>
                        <a:cs typeface="+mn-cs"/>
                      </a:endParaRPr>
                    </a:p>
                  </a:txBody>
                  <a:tcPr marL="50800" marR="50800" marT="50800" marB="50800"/>
                </a:tc>
              </a:tr>
              <a:tr h="388110">
                <a:tc>
                  <a:txBody>
                    <a:bodyPr/>
                    <a:lstStyle/>
                    <a:p>
                      <a:pPr marL="0" marR="0" algn="l" defTabSz="914400">
                        <a:spcBef>
                          <a:spcPts val="0"/>
                        </a:spcBef>
                        <a:spcAft>
                          <a:spcPts val="0"/>
                        </a:spcAft>
                        <a:buNone/>
                      </a:pPr>
                      <a:r>
                        <a:rPr lang="ru-RU" sz="2800" b="0" i="0" noProof="0" dirty="0" smtClean="0">
                          <a:effectLst/>
                          <a:latin typeface="Segoe UI"/>
                          <a:ea typeface="+mn-ea"/>
                          <a:cs typeface="+mn-cs"/>
                        </a:rPr>
                        <a:t>Boolean (логический)</a:t>
                      </a:r>
                      <a:r>
                        <a:rPr lang="ru-RU" sz="2800" b="0" i="0" noProof="0" dirty="0" smtClean="0">
                          <a:latin typeface="Segoe UI"/>
                          <a:ea typeface="+mn-ea"/>
                          <a:cs typeface="+mn-cs"/>
                        </a:rPr>
                        <a:t> </a:t>
                      </a:r>
                      <a:endParaRPr lang="ru-RU" sz="2800" b="0" i="0" noProof="0" dirty="0">
                        <a:latin typeface="Segoe UI"/>
                        <a:ea typeface="+mn-ea"/>
                        <a:cs typeface="+mn-cs"/>
                      </a:endParaRPr>
                    </a:p>
                  </a:txBody>
                  <a:tcPr marL="50800" marR="50800" marT="50800" marB="50800"/>
                </a:tc>
                <a:tc>
                  <a:txBody>
                    <a:bodyPr/>
                    <a:lstStyle/>
                    <a:p>
                      <a:pPr marL="0" marR="0" algn="l" defTabSz="914400">
                        <a:spcBef>
                          <a:spcPts val="0"/>
                        </a:spcBef>
                        <a:spcAft>
                          <a:spcPts val="0"/>
                        </a:spcAft>
                        <a:buNone/>
                      </a:pPr>
                      <a:r>
                        <a:rPr lang="ru-RU" sz="2800" b="0" i="0" noProof="0" dirty="0" smtClean="0">
                          <a:effectLst/>
                          <a:latin typeface="Segoe UI"/>
                          <a:ea typeface="+mn-ea"/>
                          <a:cs typeface="+mn-cs"/>
                        </a:rPr>
                        <a:t>Bit (бит)</a:t>
                      </a:r>
                      <a:endParaRPr lang="ru-RU" sz="2800" b="0" i="0" noProof="0" dirty="0">
                        <a:effectLst/>
                        <a:latin typeface="Segoe UI"/>
                        <a:ea typeface="+mn-ea"/>
                        <a:cs typeface="+mn-cs"/>
                      </a:endParaRPr>
                    </a:p>
                  </a:txBody>
                  <a:tcPr marL="50800" marR="50800" marT="50800" marB="50800"/>
                </a:tc>
              </a:tr>
              <a:tr h="472440">
                <a:tc>
                  <a:txBody>
                    <a:bodyPr/>
                    <a:lstStyle/>
                    <a:p>
                      <a:pPr marL="0" marR="0" algn="l" defTabSz="914400">
                        <a:spcBef>
                          <a:spcPts val="0"/>
                        </a:spcBef>
                        <a:spcAft>
                          <a:spcPts val="0"/>
                        </a:spcAft>
                        <a:buNone/>
                      </a:pPr>
                      <a:r>
                        <a:rPr lang="ru-RU" sz="2800" b="0" i="0" noProof="0" dirty="0" smtClean="0">
                          <a:effectLst/>
                          <a:latin typeface="Segoe UI"/>
                          <a:ea typeface="+mn-ea"/>
                          <a:cs typeface="+mn-cs"/>
                        </a:rPr>
                        <a:t>DateTime (дата и время)</a:t>
                      </a:r>
                      <a:endParaRPr lang="ru-RU" sz="2800" b="0" i="0" noProof="0" dirty="0">
                        <a:effectLst/>
                        <a:latin typeface="Segoe UI"/>
                        <a:ea typeface="+mn-ea"/>
                        <a:cs typeface="+mn-cs"/>
                      </a:endParaRPr>
                    </a:p>
                  </a:txBody>
                  <a:tcPr marL="50800" marR="50800" marT="50800" marB="50800"/>
                </a:tc>
                <a:tc>
                  <a:txBody>
                    <a:bodyPr/>
                    <a:lstStyle/>
                    <a:p>
                      <a:pPr marL="0" marR="0" algn="l" defTabSz="914400">
                        <a:spcBef>
                          <a:spcPts val="0"/>
                        </a:spcBef>
                        <a:spcAft>
                          <a:spcPts val="0"/>
                        </a:spcAft>
                        <a:buNone/>
                      </a:pPr>
                      <a:r>
                        <a:rPr lang="ru-RU" sz="2800" b="0" i="0" noProof="0" dirty="0" smtClean="0">
                          <a:effectLst/>
                          <a:latin typeface="Segoe UI"/>
                          <a:ea typeface="+mn-ea"/>
                          <a:cs typeface="+mn-cs"/>
                        </a:rPr>
                        <a:t>DateTimeOffset(3) (сдвиг даты </a:t>
                      </a:r>
                      <a:br>
                        <a:rPr lang="ru-RU" sz="2800" b="0" i="0" noProof="0" dirty="0" smtClean="0">
                          <a:effectLst/>
                          <a:latin typeface="Segoe UI"/>
                          <a:ea typeface="+mn-ea"/>
                          <a:cs typeface="+mn-cs"/>
                        </a:rPr>
                      </a:br>
                      <a:r>
                        <a:rPr lang="ru-RU" sz="2800" b="0" i="0" noProof="0" dirty="0" smtClean="0">
                          <a:effectLst/>
                          <a:latin typeface="Segoe UI"/>
                          <a:ea typeface="+mn-ea"/>
                          <a:cs typeface="+mn-cs"/>
                        </a:rPr>
                        <a:t>и времени)</a:t>
                      </a:r>
                      <a:endParaRPr lang="ru-RU" sz="2800" b="0" i="0" noProof="0" dirty="0">
                        <a:effectLst/>
                        <a:latin typeface="Segoe UI"/>
                        <a:ea typeface="+mn-ea"/>
                        <a:cs typeface="+mn-cs"/>
                      </a:endParaRPr>
                    </a:p>
                  </a:txBody>
                  <a:tcPr marL="50800" marR="50800" marT="50800" marB="50800"/>
                </a:tc>
              </a:tr>
              <a:tr h="799588">
                <a:tc>
                  <a:txBody>
                    <a:bodyPr/>
                    <a:lstStyle/>
                    <a:p>
                      <a:pPr marL="0" marR="0" algn="l" defTabSz="914400">
                        <a:spcBef>
                          <a:spcPts val="0"/>
                        </a:spcBef>
                        <a:spcAft>
                          <a:spcPts val="0"/>
                        </a:spcAft>
                        <a:buNone/>
                      </a:pPr>
                      <a:r>
                        <a:rPr lang="ru-RU" sz="2800" b="0" i="0" noProof="0" dirty="0" smtClean="0">
                          <a:effectLst/>
                          <a:latin typeface="Segoe UI"/>
                          <a:ea typeface="+mn-ea"/>
                          <a:cs typeface="+mn-cs"/>
                        </a:rPr>
                        <a:t>String (строка)</a:t>
                      </a:r>
                      <a:r>
                        <a:rPr lang="ru-RU" sz="2800" b="0" i="0" noProof="0" dirty="0" smtClean="0">
                          <a:latin typeface="Segoe UI"/>
                          <a:ea typeface="+mn-ea"/>
                          <a:cs typeface="+mn-cs"/>
                        </a:rPr>
                        <a:t> </a:t>
                      </a:r>
                      <a:endParaRPr lang="ru-RU" sz="2800" b="0" i="0" noProof="0" dirty="0">
                        <a:latin typeface="Segoe UI"/>
                        <a:ea typeface="+mn-ea"/>
                        <a:cs typeface="+mn-cs"/>
                      </a:endParaRPr>
                    </a:p>
                  </a:txBody>
                  <a:tcPr marL="50800" marR="50800" marT="50800" marB="50800"/>
                </a:tc>
                <a:tc>
                  <a:txBody>
                    <a:bodyPr/>
                    <a:lstStyle/>
                    <a:p>
                      <a:pPr marL="0" marR="0" algn="l" defTabSz="914400">
                        <a:spcBef>
                          <a:spcPts val="0"/>
                        </a:spcBef>
                        <a:spcAft>
                          <a:spcPts val="0"/>
                        </a:spcAft>
                        <a:buNone/>
                      </a:pPr>
                      <a:r>
                        <a:rPr lang="ru-RU" sz="2800" b="0" i="0" noProof="0" dirty="0" smtClean="0">
                          <a:effectLst/>
                          <a:latin typeface="Segoe UI"/>
                          <a:ea typeface="+mn-ea"/>
                          <a:cs typeface="+mn-cs"/>
                        </a:rPr>
                        <a:t>Nvarchar(max)</a:t>
                      </a:r>
                      <a:endParaRPr lang="ru-RU" sz="2800" b="0" i="0" noProof="0" dirty="0">
                        <a:effectLst/>
                        <a:latin typeface="Segoe UI"/>
                        <a:ea typeface="+mn-ea"/>
                        <a:cs typeface="+mn-cs"/>
                      </a:endParaRPr>
                    </a:p>
                  </a:txBody>
                  <a:tcPr marL="50800" marR="50800" marT="50800" marB="50800"/>
                </a:tc>
              </a:tr>
            </a:tbl>
          </a:graphicData>
        </a:graphic>
      </p:graphicFrame>
    </p:spTree>
    <p:extLst>
      <p:ext uri="{BB962C8B-B14F-4D97-AF65-F5344CB8AC3E}">
        <p14:creationId xmlns:p14="http://schemas.microsoft.com/office/powerpoint/2010/main" val="3356033448"/>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0.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8.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3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TechEd_2012_Template_16x9</Template>
  <TotalTime>0</TotalTime>
  <Words>1214</Words>
  <Application>Microsoft Office PowerPoint</Application>
  <PresentationFormat>Произвольный</PresentationFormat>
  <Paragraphs>239</Paragraphs>
  <Slides>23</Slides>
  <Notes>20</Notes>
  <HiddenSlides>1</HiddenSlides>
  <MMClips>0</MMClips>
  <ScaleCrop>false</ScaleCrop>
  <HeadingPairs>
    <vt:vector size="4" baseType="variant">
      <vt:variant>
        <vt:lpstr>Тема</vt:lpstr>
      </vt:variant>
      <vt:variant>
        <vt:i4>10</vt:i4>
      </vt:variant>
      <vt:variant>
        <vt:lpstr>Заголовки слайдов</vt:lpstr>
      </vt:variant>
      <vt:variant>
        <vt:i4>23</vt:i4>
      </vt:variant>
    </vt:vector>
  </HeadingPairs>
  <TitlesOfParts>
    <vt:vector size="33" baseType="lpstr">
      <vt:lpstr>MS1444_Windows Azure Template 16x9_r08b</vt:lpstr>
      <vt:lpstr>White with Consolas font for code slides</vt:lpstr>
      <vt:lpstr>Windows_Azure_DevCamp_16x9_Template - FINAL2</vt:lpstr>
      <vt:lpstr>Accent Color Transition Slides</vt:lpstr>
      <vt:lpstr>Windows_Azure_DevCamp_16x9_Template</vt:lpstr>
      <vt:lpstr>MS1444_Windows Azure Template 16x9_r08a</vt:lpstr>
      <vt:lpstr>1_MS1444_Windows Azure Template 16x9_r08a</vt:lpstr>
      <vt:lpstr>2_MS1444_Windows Azure Template 16x9_r08a</vt:lpstr>
      <vt:lpstr>1_MS1444_Windows Azure Template 16x9_r08b</vt:lpstr>
      <vt:lpstr>3_MS1444_Windows Azure Template 16x9_r08a</vt:lpstr>
      <vt:lpstr>Создание приложений Windows 8 с помощью служб Windows Azure Mobile Services</vt:lpstr>
      <vt:lpstr>Демонстрационные сценарии:</vt:lpstr>
      <vt:lpstr>Презентация PowerPoint</vt:lpstr>
      <vt:lpstr>Что такое Windows Azure Mobile Services?</vt:lpstr>
      <vt:lpstr>Основные сценарии</vt:lpstr>
      <vt:lpstr>Начало работы  Создание серверной части для мобильных  приложений за несколько минут</vt:lpstr>
      <vt:lpstr>Хранилище структурированных данных</vt:lpstr>
      <vt:lpstr>Логика сервера</vt:lpstr>
      <vt:lpstr>Сопоставление API REST и типа SQL</vt:lpstr>
      <vt:lpstr>Логика сервера  Добавление логики сервера в операции   CRUD</vt:lpstr>
      <vt:lpstr>Обзор жизненного цикла push-уведомлений</vt:lpstr>
      <vt:lpstr>Push-уведомления</vt:lpstr>
      <vt:lpstr>Push-уведомления</vt:lpstr>
      <vt:lpstr>Проверка подлинности*</vt:lpstr>
      <vt:lpstr>Добавление проверки подлинности  Подключение Windows Live за несколько минут</vt:lpstr>
      <vt:lpstr>Диагностика, ведение журнала  и масштабирование</vt:lpstr>
      <vt:lpstr>Диагностика, ведение журнала  и масштабирование</vt:lpstr>
      <vt:lpstr>Бесплатная ознакомительная версия</vt:lpstr>
      <vt:lpstr>Цены</vt:lpstr>
      <vt:lpstr>Сводка</vt:lpstr>
      <vt:lpstr>Вопросы и ответы</vt:lpstr>
      <vt:lpstr>Ресурсы</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Connected Windows 8 Apps with Windows Azure Mobile Services</dc:title>
  <dc:creator/>
  <dc:description>The best apps need cloud services. Join this session to see how you can leverage Visual Studio 2012 and the new functionality in Windows Azure to add structured storage, integrated authentication and even Push Notifications in literally minutes to your Windows 8 Store app.
by Nick Harrishttp://twitter.com/cloudnick
http://www.nickharris.net</dc:description>
  <cp:lastModifiedBy/>
  <cp:revision>1</cp:revision>
  <dcterms:created xsi:type="dcterms:W3CDTF">2012-06-15T05:40:38Z</dcterms:created>
  <dcterms:modified xsi:type="dcterms:W3CDTF">2012-09-17T11:53:26Z</dcterms:modified>
  <cp:version>1.0.0</cp:version>
</cp:coreProperties>
</file>